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56" r:id="rId5"/>
    <p:sldId id="257" r:id="rId6"/>
    <p:sldId id="270" r:id="rId7"/>
    <p:sldId id="271" r:id="rId8"/>
    <p:sldId id="262" r:id="rId9"/>
    <p:sldId id="269" r:id="rId10"/>
    <p:sldId id="267" r:id="rId11"/>
    <p:sldId id="272" r:id="rId12"/>
    <p:sldId id="273" r:id="rId13"/>
    <p:sldId id="274"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88" d="100"/>
          <a:sy n="88" d="100"/>
        </p:scale>
        <p:origin x="-456" y="-82"/>
      </p:cViewPr>
      <p:guideLst>
        <p:guide orient="horz" pos="2160"/>
        <p:guide pos="3840"/>
      </p:guideLst>
    </p:cSldViewPr>
  </p:slideViewPr>
  <p:notesTextViewPr>
    <p:cViewPr>
      <p:scale>
        <a:sx n="1" d="1"/>
        <a:sy n="1" d="1"/>
      </p:scale>
      <p:origin x="0" y="0"/>
    </p:cViewPr>
  </p:notesTextViewPr>
  <p:notesViewPr>
    <p:cSldViewPr snapToGrid="0" showGuides="1">
      <p:cViewPr varScale="1">
        <p:scale>
          <a:sx n="58" d="100"/>
          <a:sy n="58" d="100"/>
        </p:scale>
        <p:origin x="1974" y="90"/>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3CEAAF3-9831-450B-8D59-2C09DB96C8FC}" type="datetimeFigureOut">
              <a:rPr lang="en-US"/>
              <a:pPr/>
              <a:t>9/19/2017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6834459-7356-44BF-850D-8B30C4FB3B6B}" type="slidenum">
              <a:rPr/>
              <a:pPr/>
              <a:t>‹#›</a:t>
            </a:fld>
            <a:endParaRPr/>
          </a:p>
        </p:txBody>
      </p:sp>
    </p:spTree>
    <p:extLst>
      <p:ext uri="{BB962C8B-B14F-4D97-AF65-F5344CB8AC3E}">
        <p14:creationId xmlns=""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D50CD79-FC16-4410-AB61-17F26E6D3BC8}" type="datetimeFigureOut">
              <a:rPr lang="en-US"/>
              <a:pPr/>
              <a:t>9/19/2017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3C37BE-C303-496D-B5CD-85F2937540FC}" type="slidenum">
              <a:rPr/>
              <a:pPr/>
              <a:t>‹#›</a:t>
            </a:fld>
            <a:endParaRPr/>
          </a:p>
        </p:txBody>
      </p:sp>
    </p:spTree>
    <p:extLst>
      <p:ext uri="{BB962C8B-B14F-4D97-AF65-F5344CB8AC3E}">
        <p14:creationId xmlns=""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dirty="0">
                <a:latin typeface="Arial" pitchFamily="34" charset="0"/>
                <a:cs typeface="Arial" pitchFamily="34" charset="0"/>
              </a:rPr>
              <a:t>NOTE:</a:t>
            </a:r>
          </a:p>
          <a:p>
            <a:r>
              <a:rPr lang="en-US" i="1" dirty="0">
                <a:latin typeface="Arial" pitchFamily="34" charset="0"/>
                <a:cs typeface="Arial" pitchFamily="34" charset="0"/>
              </a:rPr>
              <a:t>To change the  image on this slide, select the picture and delete it. Then click the Pictures icon in the placeholder to insert your own image.</a:t>
            </a:r>
          </a:p>
        </p:txBody>
      </p:sp>
      <p:sp>
        <p:nvSpPr>
          <p:cNvPr id="4" name="Slide Number Placeholder 3"/>
          <p:cNvSpPr>
            <a:spLocks noGrp="1"/>
          </p:cNvSpPr>
          <p:nvPr>
            <p:ph type="sldNum" sz="quarter" idx="10"/>
          </p:nvPr>
        </p:nvSpPr>
        <p:spPr/>
        <p:txBody>
          <a:bodyPr/>
          <a:lstStyle/>
          <a:p>
            <a:fld id="{0A3C37BE-C303-496D-B5CD-85F2937540FC}" type="slidenum">
              <a:rPr lang="en-US" smtClean="0"/>
              <a:pPr/>
              <a:t>1</a:t>
            </a:fld>
            <a:endParaRPr lang="en-US"/>
          </a:p>
        </p:txBody>
      </p:sp>
    </p:spTree>
    <p:extLst>
      <p:ext uri="{BB962C8B-B14F-4D97-AF65-F5344CB8AC3E}">
        <p14:creationId xmlns="" xmlns:p14="http://schemas.microsoft.com/office/powerpoint/2010/main" val="240615026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11" name="Picture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4445" y="0"/>
            <a:ext cx="1747524" cy="2292094"/>
          </a:xfrm>
          <a:prstGeom prst="rect">
            <a:avLst/>
          </a:prstGeom>
        </p:spPr>
      </p:pic>
      <p:sp>
        <p:nvSpPr>
          <p:cNvPr id="2" name="Title 1"/>
          <p:cNvSpPr>
            <a:spLocks noGrp="1"/>
          </p:cNvSpPr>
          <p:nvPr>
            <p:ph type="ctrTitle"/>
          </p:nvPr>
        </p:nvSpPr>
        <p:spPr>
          <a:xfrm>
            <a:off x="1104900" y="2292094"/>
            <a:ext cx="1009650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898" y="4511784"/>
            <a:ext cx="10096501"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4" name="Date Placeholder 3"/>
          <p:cNvSpPr>
            <a:spLocks noGrp="1"/>
          </p:cNvSpPr>
          <p:nvPr>
            <p:ph type="dt" sz="half" idx="10"/>
          </p:nvPr>
        </p:nvSpPr>
        <p:spPr/>
        <p:txBody>
          <a:bodyPr/>
          <a:lstStyle>
            <a:lvl1pPr>
              <a:defRPr baseline="0">
                <a:solidFill>
                  <a:schemeClr val="tx1">
                    <a:lumMod val="20000"/>
                    <a:lumOff val="80000"/>
                  </a:schemeClr>
                </a:solidFill>
              </a:defRPr>
            </a:lvl1pPr>
          </a:lstStyle>
          <a:p>
            <a:fld id="{402B9795-92DC-40DC-A1CA-9A4B349D7824}" type="datetimeFigureOut">
              <a:rPr lang="en-US" smtClean="0"/>
              <a:pPr/>
              <a:t>9/19/2017</a:t>
            </a:fld>
            <a:endParaRPr lang="en-US" dirty="0"/>
          </a:p>
        </p:txBody>
      </p:sp>
      <p:sp>
        <p:nvSpPr>
          <p:cNvPr id="5" name="Footer Placeholder 4"/>
          <p:cNvSpPr>
            <a:spLocks noGrp="1"/>
          </p:cNvSpPr>
          <p:nvPr>
            <p:ph type="ftr" sz="quarter" idx="11"/>
          </p:nvPr>
        </p:nvSpPr>
        <p:spPr/>
        <p:txBody>
          <a:bodyPr/>
          <a:lstStyle>
            <a:lvl1pPr>
              <a:defRPr baseline="0">
                <a:solidFill>
                  <a:schemeClr val="tx1">
                    <a:lumMod val="20000"/>
                    <a:lumOff val="80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baseline="0">
                <a:solidFill>
                  <a:schemeClr val="tx1">
                    <a:lumMod val="20000"/>
                    <a:lumOff val="80000"/>
                  </a:schemeClr>
                </a:solidFill>
              </a:defRPr>
            </a:lvl1pPr>
          </a:lstStyle>
          <a:p>
            <a:fld id="{0FF54DE5-C571-48E8-A5BC-B369434E2F44}" type="slidenum">
              <a:rPr lang="en-US" smtClean="0"/>
              <a:pPr/>
              <a:t>‹#›</a:t>
            </a:fld>
            <a:endParaRPr lang="en-US"/>
          </a:p>
        </p:txBody>
      </p:sp>
    </p:spTree>
    <p:extLst>
      <p:ext uri="{BB962C8B-B14F-4D97-AF65-F5344CB8AC3E}">
        <p14:creationId xmlns="" xmlns:p14="http://schemas.microsoft.com/office/powerpoint/2010/main" val="16597565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3396996"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654671" y="1600199"/>
            <a:ext cx="6430912" cy="4572001"/>
          </a:xfrm>
        </p:spPr>
        <p:txBody>
          <a:bodyPr tIns="118872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 name="Date Placeholder 4"/>
          <p:cNvSpPr>
            <a:spLocks noGrp="1"/>
          </p:cNvSpPr>
          <p:nvPr>
            <p:ph type="dt" sz="half" idx="10"/>
          </p:nvPr>
        </p:nvSpPr>
        <p:spPr/>
        <p:txBody>
          <a:bodyPr/>
          <a:lstStyle/>
          <a:p>
            <a:fld id="{402B9795-92DC-40DC-A1CA-9A4B349D7824}" type="datetimeFigureOut">
              <a:rPr lang="en-US"/>
              <a:pPr/>
              <a:t>9/19/2017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76963709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9/19/2017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20120767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72600" y="365125"/>
            <a:ext cx="1714500" cy="5811838"/>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104900" y="365125"/>
            <a:ext cx="8098896"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9/19/2017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grpSp>
        <p:nvGrpSpPr>
          <p:cNvPr id="7" name="Group 6"/>
          <p:cNvGrpSpPr/>
          <p:nvPr/>
        </p:nvGrpSpPr>
        <p:grpSpPr>
          <a:xfrm rot="5400000">
            <a:off x="6514047" y="3228843"/>
            <a:ext cx="5632704" cy="84403"/>
            <a:chOff x="1073150" y="1219201"/>
            <a:chExt cx="10058400" cy="63125"/>
          </a:xfrm>
        </p:grpSpPr>
        <p:cxnSp>
          <p:nvCxnSpPr>
            <p:cNvPr id="8" name="Straight Connector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4459271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402B9795-92DC-40DC-A1CA-9A4B349D7824}" type="datetimeFigureOut">
              <a:rPr lang="en-US"/>
              <a:pPr/>
              <a:t>9/19/2017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868768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1104900" y="2292094"/>
            <a:ext cx="5734050" cy="2219691"/>
          </a:xfrm>
        </p:spPr>
        <p:txBody>
          <a:bodyPr anchor="ctr">
            <a:normAutofit/>
          </a:bodyPr>
          <a:lstStyle>
            <a:lvl1pPr algn="l">
              <a:defRPr sz="4400" cap="all" baseline="0"/>
            </a:lvl1pPr>
          </a:lstStyle>
          <a:p>
            <a:r>
              <a:rPr lang="en-US" smtClean="0"/>
              <a:t>Click to edit Master title style</a:t>
            </a:r>
            <a:endParaRPr/>
          </a:p>
        </p:txBody>
      </p:sp>
      <p:sp>
        <p:nvSpPr>
          <p:cNvPr id="3" name="Subtitle 2"/>
          <p:cNvSpPr>
            <a:spLocks noGrp="1"/>
          </p:cNvSpPr>
          <p:nvPr>
            <p:ph type="subTitle" idx="1"/>
          </p:nvPr>
        </p:nvSpPr>
        <p:spPr>
          <a:xfrm>
            <a:off x="1104900" y="4511784"/>
            <a:ext cx="5734050" cy="955565"/>
          </a:xfrm>
        </p:spPr>
        <p:txBody>
          <a:bodyPr>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a:p>
        </p:txBody>
      </p:sp>
      <p:sp>
        <p:nvSpPr>
          <p:cNvPr id="11" name="Picture Placeholder 10" descr="An empty placeholder to add an image. Click on the placeholder and select the image that you wish to add."/>
          <p:cNvSpPr>
            <a:spLocks noGrp="1"/>
          </p:cNvSpPr>
          <p:nvPr>
            <p:ph type="pic" sz="quarter" idx="13"/>
          </p:nvPr>
        </p:nvSpPr>
        <p:spPr>
          <a:xfrm>
            <a:off x="6981063" y="1310656"/>
            <a:ext cx="5210937" cy="4208604"/>
          </a:xfrm>
          <a:solidFill>
            <a:schemeClr val="tx1">
              <a:lumMod val="20000"/>
              <a:lumOff val="80000"/>
            </a:schemeClr>
          </a:solidFill>
        </p:spPr>
        <p:txBody>
          <a:bodyPr tIns="1005840"/>
          <a:lstStyle>
            <a:lvl1pPr marL="0" indent="0" algn="ctr">
              <a:buNone/>
              <a:defRPr/>
            </a:lvl1pPr>
          </a:lstStyle>
          <a:p>
            <a:r>
              <a:rPr lang="en-US" smtClean="0"/>
              <a:t>Click icon to add picture</a:t>
            </a:r>
            <a:endParaRPr/>
          </a:p>
        </p:txBody>
      </p:sp>
      <p:sp>
        <p:nvSpPr>
          <p:cNvPr id="8" name="Rectangle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4" name="Group 13"/>
          <p:cNvGrpSpPr/>
          <p:nvPr/>
        </p:nvGrpSpPr>
        <p:grpSpPr>
          <a:xfrm>
            <a:off x="0" y="1143000"/>
            <a:ext cx="12192000" cy="63125"/>
            <a:chOff x="507492" y="1501519"/>
            <a:chExt cx="8129016" cy="63125"/>
          </a:xfrm>
        </p:grpSpPr>
        <p:cxnSp>
          <p:nvCxnSpPr>
            <p:cNvPr id="15" name="Straight Connector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pic>
        <p:nvPicPr>
          <p:cNvPr id="10" name="Picture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 xmlns:a14="http://schemas.microsoft.com/office/drawing/2010/main">
                  <a14:imgLayer r:embed="rId3">
                    <a14:imgEffect>
                      <a14:saturation sat="30000"/>
                    </a14:imgEffect>
                  </a14:imgLayer>
                </a14:imgProps>
              </a:ext>
              <a:ext uri="{28A0092B-C50C-407E-A947-70E740481C1C}">
                <a14:useLocalDpi xmlns="" xmlns:a14="http://schemas.microsoft.com/office/drawing/2010/main" val="0"/>
              </a:ext>
            </a:extLst>
          </a:blip>
          <a:srcRect/>
          <a:stretch/>
        </p:blipFill>
        <p:spPr>
          <a:xfrm>
            <a:off x="1325880" y="0"/>
            <a:ext cx="1747524" cy="2292094"/>
          </a:xfrm>
          <a:prstGeom prst="rect">
            <a:avLst/>
          </a:prstGeom>
        </p:spPr>
      </p:pic>
      <p:grpSp>
        <p:nvGrpSpPr>
          <p:cNvPr id="13" name="Group 12"/>
          <p:cNvGrpSpPr/>
          <p:nvPr/>
        </p:nvGrpSpPr>
        <p:grpSpPr>
          <a:xfrm rot="10800000">
            <a:off x="0" y="5645510"/>
            <a:ext cx="12192000" cy="63125"/>
            <a:chOff x="507492" y="1501519"/>
            <a:chExt cx="8129016" cy="63125"/>
          </a:xfrm>
        </p:grpSpPr>
        <p:cxnSp>
          <p:nvCxnSpPr>
            <p:cNvPr id="17" name="Straight Connector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ctangle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extLst>
      <p:ext uri="{BB962C8B-B14F-4D97-AF65-F5344CB8AC3E}">
        <p14:creationId xmlns="" xmlns:p14="http://schemas.microsoft.com/office/powerpoint/2010/main" val="26739436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2514600"/>
            <a:ext cx="12192000" cy="3194035"/>
            <a:chOff x="647402" y="2514600"/>
            <a:chExt cx="10838688" cy="3194035"/>
          </a:xfrm>
        </p:grpSpPr>
        <p:grpSp>
          <p:nvGrpSpPr>
            <p:cNvPr id="9" name="Group 8"/>
            <p:cNvGrpSpPr/>
            <p:nvPr/>
          </p:nvGrpSpPr>
          <p:grpSpPr>
            <a:xfrm>
              <a:off x="647402" y="2514600"/>
              <a:ext cx="10838688" cy="63125"/>
              <a:chOff x="507492" y="1501519"/>
              <a:chExt cx="8129016" cy="63125"/>
            </a:xfrm>
          </p:grpSpPr>
          <p:cxnSp>
            <p:nvCxnSpPr>
              <p:cNvPr id="14" name="Straight Connector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ctangle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p:nvPr/>
          </p:nvGrpSpPr>
          <p:grpSpPr>
            <a:xfrm rot="10800000">
              <a:off x="647402" y="5645510"/>
              <a:ext cx="10838688" cy="63125"/>
              <a:chOff x="507492" y="1501519"/>
              <a:chExt cx="8129016" cy="63125"/>
            </a:xfrm>
          </p:grpSpPr>
          <p:cxnSp>
            <p:nvCxnSpPr>
              <p:cNvPr id="12" name="Straight Connector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pic>
        <p:nvPicPr>
          <p:cNvPr id="7" name="Picture 6"/>
          <p:cNvPicPr>
            <a:picLocks noChangeAspect="1"/>
          </p:cNvPicPr>
          <p:nvPr/>
        </p:nvPicPr>
        <p:blipFill>
          <a:blip r:embed="rId2" cstate="print">
            <a:duotone>
              <a:schemeClr val="accent2">
                <a:shade val="45000"/>
                <a:satMod val="135000"/>
              </a:schemeClr>
              <a:prstClr val="white"/>
            </a:duotone>
            <a:extLst>
              <a:ext uri="{28A0092B-C50C-407E-A947-70E740481C1C}">
                <a14:useLocalDpi xmlns="" xmlns:a14="http://schemas.microsoft.com/office/drawing/2010/main" val="0"/>
              </a:ext>
            </a:extLst>
          </a:blip>
          <a:stretch>
            <a:fillRect/>
          </a:stretch>
        </p:blipFill>
        <p:spPr>
          <a:xfrm>
            <a:off x="1325880" y="0"/>
            <a:ext cx="1783188" cy="2971806"/>
          </a:xfrm>
          <a:prstGeom prst="rect">
            <a:avLst/>
          </a:prstGeom>
        </p:spPr>
      </p:pic>
      <p:sp>
        <p:nvSpPr>
          <p:cNvPr id="2" name="Title 1"/>
          <p:cNvSpPr>
            <a:spLocks noGrp="1"/>
          </p:cNvSpPr>
          <p:nvPr>
            <p:ph type="title"/>
          </p:nvPr>
        </p:nvSpPr>
        <p:spPr>
          <a:xfrm>
            <a:off x="1104899" y="2971806"/>
            <a:ext cx="10071099" cy="1684150"/>
          </a:xfrm>
        </p:spPr>
        <p:txBody>
          <a:bodyPr anchor="ctr">
            <a:normAutofit/>
          </a:bodyPr>
          <a:lstStyle>
            <a:lvl1pPr>
              <a:defRPr sz="4400" cap="all"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1104899" y="4655956"/>
            <a:ext cx="10071099" cy="509750"/>
          </a:xfrm>
        </p:spPr>
        <p:txBody>
          <a:bodyPr>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2B9795-92DC-40DC-A1CA-9A4B349D7824}" type="datetimeFigureOut">
              <a:rPr lang="en-US"/>
              <a:pPr/>
              <a:t>9/19/2017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60267880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104900" y="1600200"/>
            <a:ext cx="4914900" cy="4571999"/>
          </a:xfrm>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172200" y="1600200"/>
            <a:ext cx="4914900" cy="4571999"/>
          </a:xfrm>
        </p:spPr>
        <p:txBody>
          <a:bodyPr/>
          <a:lstStyle>
            <a:lvl5pPr>
              <a:defRPr/>
            </a:lvl5pPr>
            <a:lvl6pPr>
              <a:defRPr/>
            </a:lvl6pPr>
            <a:lvl7pPr>
              <a:defRPr/>
            </a:lvl7pPr>
            <a:lvl8pPr>
              <a:defRPr/>
            </a:lvl8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9/19/2017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5277910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10490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490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166110" y="1600200"/>
            <a:ext cx="4919472" cy="823912"/>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66110" y="2424112"/>
            <a:ext cx="4919472" cy="37480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402B9795-92DC-40DC-A1CA-9A4B349D7824}" type="datetimeFigureOut">
              <a:rPr lang="en-US"/>
              <a:pPr/>
              <a:t>9/19/2017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97101610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402B9795-92DC-40DC-A1CA-9A4B349D7824}" type="datetimeFigureOut">
              <a:rPr lang="en-US"/>
              <a:pPr/>
              <a:t>9/19/2017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175811152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B9795-92DC-40DC-A1CA-9A4B349D7824}" type="datetimeFigureOut">
              <a:rPr lang="en-US"/>
              <a:pPr/>
              <a:t>9/19/2017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024169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sz="3200"/>
            </a:lvl1pPr>
          </a:lstStyle>
          <a:p>
            <a:r>
              <a:rPr lang="en-US" smtClean="0"/>
              <a:t>Click to edit Master title style</a:t>
            </a:r>
            <a:endParaRPr/>
          </a:p>
        </p:txBody>
      </p:sp>
      <p:sp>
        <p:nvSpPr>
          <p:cNvPr id="4" name="Text Placeholder 3"/>
          <p:cNvSpPr>
            <a:spLocks noGrp="1"/>
          </p:cNvSpPr>
          <p:nvPr>
            <p:ph type="body" sz="half" idx="2"/>
          </p:nvPr>
        </p:nvSpPr>
        <p:spPr>
          <a:xfrm>
            <a:off x="1104900" y="1600200"/>
            <a:ext cx="4384548" cy="457200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3" name="Content Placeholder 2"/>
          <p:cNvSpPr>
            <a:spLocks noGrp="1"/>
          </p:cNvSpPr>
          <p:nvPr>
            <p:ph idx="1"/>
          </p:nvPr>
        </p:nvSpPr>
        <p:spPr>
          <a:xfrm>
            <a:off x="5641848" y="1600199"/>
            <a:ext cx="5445252" cy="4572001"/>
          </a:xfrm>
        </p:spPr>
        <p:txBody>
          <a:bodyPr>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402B9795-92DC-40DC-A1CA-9A4B349D7824}" type="datetimeFigureOut">
              <a:rPr lang="en-US"/>
              <a:pPr/>
              <a:t>9/19/2017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FF54DE5-C571-48E8-A5BC-B369434E2F44}" type="slidenum">
              <a:rPr/>
              <a:pPr/>
              <a:t>‹#›</a:t>
            </a:fld>
            <a:endParaRPr/>
          </a:p>
        </p:txBody>
      </p:sp>
    </p:spTree>
    <p:extLst>
      <p:ext uri="{BB962C8B-B14F-4D97-AF65-F5344CB8AC3E}">
        <p14:creationId xmlns="" xmlns:p14="http://schemas.microsoft.com/office/powerpoint/2010/main" val="376976468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baseline="0">
                <a:solidFill>
                  <a:schemeClr val="tx1">
                    <a:lumMod val="75000"/>
                  </a:schemeClr>
                </a:solidFill>
              </a:defRPr>
            </a:lvl1pPr>
          </a:lstStyle>
          <a:p>
            <a:fld id="{402B9795-92DC-40DC-A1CA-9A4B349D7824}" type="datetimeFigureOut">
              <a:rPr lang="en-US" smtClean="0"/>
              <a:pPr/>
              <a:t>9/19/2017</a:t>
            </a:fld>
            <a:endParaRPr lang="en-US"/>
          </a:p>
        </p:txBody>
      </p:sp>
      <p:sp>
        <p:nvSpPr>
          <p:cNvPr id="5" name="Footer Placeholder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baseline="0">
                <a:solidFill>
                  <a:schemeClr val="tx1">
                    <a:lumMod val="75000"/>
                  </a:schemeClr>
                </a:solidFill>
              </a:defRPr>
            </a:lvl1pPr>
          </a:lstStyle>
          <a:p>
            <a:endParaRPr lang="en-US"/>
          </a:p>
        </p:txBody>
      </p:sp>
      <p:sp>
        <p:nvSpPr>
          <p:cNvPr id="6" name="Slide Number Placeholder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baseline="0">
                <a:solidFill>
                  <a:schemeClr val="tx1">
                    <a:lumMod val="75000"/>
                  </a:schemeClr>
                </a:solidFill>
              </a:defRPr>
            </a:lvl1pPr>
          </a:lstStyle>
          <a:p>
            <a:fld id="{0FF54DE5-C571-48E8-A5BC-B369434E2F44}" type="slidenum">
              <a:rPr lang="en-US" smtClean="0"/>
              <a:pPr/>
              <a:t>‹#›</a:t>
            </a:fld>
            <a:endParaRPr lang="en-US"/>
          </a:p>
        </p:txBody>
      </p:sp>
      <p:grpSp>
        <p:nvGrpSpPr>
          <p:cNvPr id="15" name="Group 14"/>
          <p:cNvGrpSpPr/>
          <p:nvPr/>
        </p:nvGrpSpPr>
        <p:grpSpPr>
          <a:xfrm>
            <a:off x="1103376" y="1219201"/>
            <a:ext cx="9985248" cy="84403"/>
            <a:chOff x="1073150" y="1219201"/>
            <a:chExt cx="10058400" cy="63125"/>
          </a:xfrm>
        </p:grpSpPr>
        <p:cxnSp>
          <p:nvCxnSpPr>
            <p:cNvPr id="13" name="Straight Connector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scholastic.com/teachers/articles/teaching-content/why-and-how-i-teach-historical-fiction/" TargetMode="External"/><Relationship Id="rId2" Type="http://schemas.openxmlformats.org/officeDocument/2006/relationships/hyperlink" Target="http://www.randomhouse.com/highschool/RHI_magazine/active_citizens/moran.html" TargetMode="External"/><Relationship Id="rId1" Type="http://schemas.openxmlformats.org/officeDocument/2006/relationships/slideLayout" Target="../slideLayouts/slideLayout2.xml"/><Relationship Id="rId6" Type="http://schemas.openxmlformats.org/officeDocument/2006/relationships/hyperlink" Target="mailto:haldamang@msd19.org" TargetMode="External"/><Relationship Id="rId5" Type="http://schemas.openxmlformats.org/officeDocument/2006/relationships/hyperlink" Target="https://www.teachingchannel.org/blog/2015/05/15/teaching-novels-in-era-of-common-core/" TargetMode="External"/><Relationship Id="rId4" Type="http://schemas.openxmlformats.org/officeDocument/2006/relationships/hyperlink" Target="http://www.slj.com/2014/09/books-media/the-graphic-advantage-teaching-with-graphic-novel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476519" y="2292094"/>
            <a:ext cx="6362432" cy="2219691"/>
          </a:xfrm>
        </p:spPr>
        <p:txBody>
          <a:bodyPr anchor="ctr">
            <a:normAutofit fontScale="90000"/>
          </a:bodyPr>
          <a:lstStyle/>
          <a:p>
            <a:r>
              <a:rPr lang="en-US" b="1" dirty="0"/>
              <a:t>Why You Should Be Using Novels in Your Social Studies Curriculum</a:t>
            </a:r>
            <a:r>
              <a:rPr lang="en-US" dirty="0"/>
              <a:t/>
            </a:r>
            <a:br>
              <a:rPr lang="en-US" dirty="0"/>
            </a:br>
            <a:endParaRPr lang="en-US" dirty="0"/>
          </a:p>
        </p:txBody>
      </p:sp>
      <p:sp>
        <p:nvSpPr>
          <p:cNvPr id="7" name="Subtitle 6"/>
          <p:cNvSpPr>
            <a:spLocks noGrp="1"/>
          </p:cNvSpPr>
          <p:nvPr>
            <p:ph type="subTitle" idx="1"/>
          </p:nvPr>
        </p:nvSpPr>
        <p:spPr>
          <a:xfrm>
            <a:off x="476519" y="4301544"/>
            <a:ext cx="6362431" cy="1165805"/>
          </a:xfrm>
        </p:spPr>
        <p:txBody>
          <a:bodyPr>
            <a:noAutofit/>
          </a:bodyPr>
          <a:lstStyle/>
          <a:p>
            <a:r>
              <a:rPr lang="en-US" sz="1600" dirty="0" smtClean="0"/>
              <a:t>Mascoutah High School</a:t>
            </a:r>
          </a:p>
          <a:p>
            <a:endParaRPr lang="en-US" sz="1600" dirty="0" smtClean="0"/>
          </a:p>
          <a:p>
            <a:r>
              <a:rPr lang="en-US" sz="1600" dirty="0" smtClean="0"/>
              <a:t>George </a:t>
            </a:r>
            <a:r>
              <a:rPr lang="en-US" sz="1600" dirty="0" err="1" smtClean="0"/>
              <a:t>Haldaman</a:t>
            </a:r>
            <a:r>
              <a:rPr lang="en-US" sz="1600" dirty="0" smtClean="0"/>
              <a:t>: Social Science Teacher</a:t>
            </a:r>
          </a:p>
          <a:p>
            <a:endParaRPr lang="en-US" sz="1600" dirty="0" smtClean="0"/>
          </a:p>
          <a:p>
            <a:r>
              <a:rPr lang="en-US" sz="1600" dirty="0" smtClean="0"/>
              <a:t>Subjects Taught: US History, AP World History, AP Psychology</a:t>
            </a:r>
            <a:endParaRPr lang="en-US" sz="1600" dirty="0"/>
          </a:p>
        </p:txBody>
      </p:sp>
      <p:pic>
        <p:nvPicPr>
          <p:cNvPr id="4" name="Picture Placeholder 3" descr="Open book on table, blurred shelves of books in background"/>
          <p:cNvPicPr>
            <a:picLocks noGrp="1" noChangeAspect="1"/>
          </p:cNvPicPr>
          <p:nvPr>
            <p:ph type="pic" sz="quarter" idx="13"/>
          </p:nvPr>
        </p:nvPicPr>
        <p:blipFill>
          <a:blip r:embed="rId3" cstate="print">
            <a:extLst>
              <a:ext uri="{28A0092B-C50C-407E-A947-70E740481C1C}">
                <a14:useLocalDpi xmlns="" xmlns:a14="http://schemas.microsoft.com/office/drawing/2010/main" val="0"/>
              </a:ext>
            </a:extLst>
          </a:blip>
          <a:srcRect l="8890" r="8890"/>
          <a:stretch>
            <a:fillRect/>
          </a:stretch>
        </p:blipFill>
        <p:spPr/>
      </p:pic>
    </p:spTree>
    <p:extLst>
      <p:ext uri="{BB962C8B-B14F-4D97-AF65-F5344CB8AC3E}">
        <p14:creationId xmlns="" xmlns:p14="http://schemas.microsoft.com/office/powerpoint/2010/main" val="165213399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Smaller Lesson Ideas: Teaching With Graphic Novels</a:t>
            </a:r>
            <a:endParaRPr lang="en-US" dirty="0"/>
          </a:p>
        </p:txBody>
      </p:sp>
      <p:pic>
        <p:nvPicPr>
          <p:cNvPr id="7" name="Content Placeholder 6" descr="Graphic Novels.jpg"/>
          <p:cNvPicPr>
            <a:picLocks noGrp="1" noChangeAspect="1"/>
          </p:cNvPicPr>
          <p:nvPr>
            <p:ph sz="half" idx="2"/>
          </p:nvPr>
        </p:nvPicPr>
        <p:blipFill>
          <a:blip r:embed="rId2" cstate="print"/>
          <a:stretch>
            <a:fillRect/>
          </a:stretch>
        </p:blipFill>
        <p:spPr>
          <a:xfrm>
            <a:off x="2311879" y="1423358"/>
            <a:ext cx="7099540" cy="5244861"/>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Other sources who back me up and book ideas……</a:t>
            </a:r>
            <a:endParaRPr lang="en-US" dirty="0"/>
          </a:p>
        </p:txBody>
      </p:sp>
      <p:sp>
        <p:nvSpPr>
          <p:cNvPr id="14" name="Content Placeholder 13"/>
          <p:cNvSpPr>
            <a:spLocks noGrp="1"/>
          </p:cNvSpPr>
          <p:nvPr>
            <p:ph idx="1"/>
          </p:nvPr>
        </p:nvSpPr>
        <p:spPr/>
        <p:txBody>
          <a:bodyPr/>
          <a:lstStyle/>
          <a:p>
            <a:r>
              <a:rPr lang="en-US" dirty="0">
                <a:hlinkClick r:id="rId2"/>
              </a:rPr>
              <a:t>http://</a:t>
            </a:r>
            <a:r>
              <a:rPr lang="en-US" dirty="0" smtClean="0">
                <a:hlinkClick r:id="rId2"/>
              </a:rPr>
              <a:t>www.randomhouse.com/highschool/RHI_magazine/active_citizens/moran.html</a:t>
            </a:r>
            <a:r>
              <a:rPr lang="en-US" dirty="0" smtClean="0"/>
              <a:t> </a:t>
            </a:r>
          </a:p>
          <a:p>
            <a:r>
              <a:rPr lang="en-US" dirty="0">
                <a:hlinkClick r:id="rId3"/>
              </a:rPr>
              <a:t>https://www.scholastic.com/teachers/articles/teaching-content/why-and-how-i-teach-historical-fiction</a:t>
            </a:r>
            <a:r>
              <a:rPr lang="en-US" dirty="0" smtClean="0">
                <a:hlinkClick r:id="rId3"/>
              </a:rPr>
              <a:t>/</a:t>
            </a:r>
            <a:r>
              <a:rPr lang="en-US" dirty="0" smtClean="0"/>
              <a:t> </a:t>
            </a:r>
          </a:p>
          <a:p>
            <a:r>
              <a:rPr lang="en-US" dirty="0">
                <a:hlinkClick r:id="rId4"/>
              </a:rPr>
              <a:t>http://www.slj.com/2014/09/books-media/the-graphic-advantage-teaching-with-graphic-novels</a:t>
            </a:r>
            <a:r>
              <a:rPr lang="en-US" dirty="0" smtClean="0">
                <a:hlinkClick r:id="rId4"/>
              </a:rPr>
              <a:t>/#_</a:t>
            </a:r>
            <a:r>
              <a:rPr lang="en-US" dirty="0" smtClean="0"/>
              <a:t> </a:t>
            </a:r>
          </a:p>
          <a:p>
            <a:r>
              <a:rPr lang="en-US" dirty="0">
                <a:hlinkClick r:id="rId5"/>
              </a:rPr>
              <a:t>https://www.teachingchannel.org/blog/2015/05/15/teaching-novels-in-era-of-common-core</a:t>
            </a:r>
            <a:r>
              <a:rPr lang="en-US" dirty="0" smtClean="0">
                <a:hlinkClick r:id="rId5"/>
              </a:rPr>
              <a:t>/</a:t>
            </a:r>
            <a:r>
              <a:rPr lang="en-US" dirty="0" smtClean="0"/>
              <a:t> </a:t>
            </a:r>
            <a:endParaRPr lang="en-US" dirty="0" smtClean="0"/>
          </a:p>
          <a:p>
            <a:endParaRPr lang="en-US" dirty="0" smtClean="0"/>
          </a:p>
          <a:p>
            <a:r>
              <a:rPr lang="en-US" dirty="0" smtClean="0"/>
              <a:t>Email me at </a:t>
            </a:r>
            <a:r>
              <a:rPr lang="en-US" dirty="0" smtClean="0">
                <a:hlinkClick r:id="rId6"/>
              </a:rPr>
              <a:t>haldamang@msd19.org</a:t>
            </a:r>
            <a:r>
              <a:rPr lang="en-US" dirty="0" smtClean="0"/>
              <a:t> </a:t>
            </a:r>
            <a:endParaRPr lang="en-US" dirty="0"/>
          </a:p>
        </p:txBody>
      </p:sp>
    </p:spTree>
    <p:extLst>
      <p:ext uri="{BB962C8B-B14F-4D97-AF65-F5344CB8AC3E}">
        <p14:creationId xmlns="" xmlns:p14="http://schemas.microsoft.com/office/powerpoint/2010/main" val="75952898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Let Me Tell You a Story……….</a:t>
            </a:r>
            <a:endParaRPr lang="en-US" dirty="0"/>
          </a:p>
        </p:txBody>
      </p:sp>
      <p:sp>
        <p:nvSpPr>
          <p:cNvPr id="14" name="Content Placeholder 13"/>
          <p:cNvSpPr>
            <a:spLocks noGrp="1"/>
          </p:cNvSpPr>
          <p:nvPr>
            <p:ph idx="1"/>
          </p:nvPr>
        </p:nvSpPr>
        <p:spPr/>
        <p:txBody>
          <a:bodyPr/>
          <a:lstStyle/>
          <a:p>
            <a:r>
              <a:rPr lang="en-US" sz="2800" dirty="0" smtClean="0"/>
              <a:t>Can be fiction or non-fiction. </a:t>
            </a:r>
          </a:p>
          <a:p>
            <a:endParaRPr lang="en-US" sz="2800" dirty="0"/>
          </a:p>
          <a:p>
            <a:r>
              <a:rPr lang="en-US" sz="2800" dirty="0"/>
              <a:t>It hammers home everyday </a:t>
            </a:r>
            <a:r>
              <a:rPr lang="en-US" sz="2800" dirty="0" smtClean="0"/>
              <a:t>details that textbooks just scrape over.</a:t>
            </a:r>
          </a:p>
          <a:p>
            <a:endParaRPr lang="en-US" sz="2800" dirty="0" smtClean="0"/>
          </a:p>
          <a:p>
            <a:r>
              <a:rPr lang="en-US" sz="2800" dirty="0" smtClean="0"/>
              <a:t>In today’s world of common core, it touches on all the core skills you should be teaching your students.</a:t>
            </a:r>
            <a:endParaRPr lang="en-US" sz="2800" dirty="0"/>
          </a:p>
          <a:p>
            <a:endParaRPr lang="en-US" dirty="0"/>
          </a:p>
        </p:txBody>
      </p:sp>
    </p:spTree>
    <p:extLst>
      <p:ext uri="{BB962C8B-B14F-4D97-AF65-F5344CB8AC3E}">
        <p14:creationId xmlns="" xmlns:p14="http://schemas.microsoft.com/office/powerpoint/2010/main" val="165425530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Typical Novel Project Structure……………..</a:t>
            </a:r>
            <a:endParaRPr lang="en-US" dirty="0"/>
          </a:p>
        </p:txBody>
      </p:sp>
      <p:sp>
        <p:nvSpPr>
          <p:cNvPr id="14" name="Content Placeholder 13"/>
          <p:cNvSpPr>
            <a:spLocks noGrp="1"/>
          </p:cNvSpPr>
          <p:nvPr>
            <p:ph idx="1"/>
          </p:nvPr>
        </p:nvSpPr>
        <p:spPr/>
        <p:txBody>
          <a:bodyPr/>
          <a:lstStyle/>
          <a:p>
            <a:r>
              <a:rPr lang="en-US" dirty="0" smtClean="0"/>
              <a:t>Step 1: students are assigned or select a novel.  The book then is split up depending on length and students are given a certain amount of time to finish a section.</a:t>
            </a:r>
            <a:endParaRPr lang="en-US" dirty="0"/>
          </a:p>
          <a:p>
            <a:r>
              <a:rPr lang="en-US" dirty="0" smtClean="0"/>
              <a:t>Step 2: Literature Circles: either in student groups if some are reading the same novel or in one large group if we are all reading the same novel.  Students will create questions to ask the group and students will give their informed opinions on those questions based on their own knowledge and thoughts from the shared text.  </a:t>
            </a:r>
          </a:p>
          <a:p>
            <a:r>
              <a:rPr lang="en-US" dirty="0" smtClean="0"/>
              <a:t>Step 3: Student Selected Choice of Project Followed by a Book Fair.  Students will select a project choice from a variety of project choices to complete to show their understanding of the novel after they are finished reading it.  I will then organize a book fair where students will bring their projects and I will have students walk around and look at the variety of projects.</a:t>
            </a:r>
            <a:endParaRPr lang="en-US" dirty="0"/>
          </a:p>
          <a:p>
            <a:endParaRPr lang="en-US" dirty="0"/>
          </a:p>
        </p:txBody>
      </p:sp>
    </p:spTree>
    <p:extLst>
      <p:ext uri="{BB962C8B-B14F-4D97-AF65-F5344CB8AC3E}">
        <p14:creationId xmlns="" xmlns:p14="http://schemas.microsoft.com/office/powerpoint/2010/main" val="59626196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smtClean="0"/>
              <a:t>Student Choice Projects…………….</a:t>
            </a:r>
            <a:endParaRPr lang="en-US" dirty="0"/>
          </a:p>
        </p:txBody>
      </p:sp>
      <p:sp>
        <p:nvSpPr>
          <p:cNvPr id="14" name="Content Placeholder 13"/>
          <p:cNvSpPr>
            <a:spLocks noGrp="1"/>
          </p:cNvSpPr>
          <p:nvPr>
            <p:ph idx="1"/>
          </p:nvPr>
        </p:nvSpPr>
        <p:spPr>
          <a:xfrm>
            <a:off x="0" y="1600200"/>
            <a:ext cx="12192000" cy="5257800"/>
          </a:xfrm>
        </p:spPr>
        <p:txBody>
          <a:bodyPr>
            <a:normAutofit/>
          </a:bodyPr>
          <a:lstStyle/>
          <a:p>
            <a:r>
              <a:rPr lang="en-US" dirty="0"/>
              <a:t>Create a word and/or picture collage representing the entire novel </a:t>
            </a:r>
            <a:endParaRPr lang="en-US" dirty="0" smtClean="0"/>
          </a:p>
          <a:p>
            <a:r>
              <a:rPr lang="en-US" dirty="0"/>
              <a:t>Create a newspaper using Microsoft Publisher (Newsletter) about the entire novel that includes such things as classified ads, obituaries, news items, sports articles, cartoons, etc</a:t>
            </a:r>
            <a:r>
              <a:rPr lang="en-US" dirty="0" smtClean="0"/>
              <a:t>.</a:t>
            </a:r>
          </a:p>
          <a:p>
            <a:r>
              <a:rPr lang="en-US" dirty="0"/>
              <a:t>Create a board game in which the game pieces represent the characters and the board shows the plot sequence/main events of the entire novel.  </a:t>
            </a:r>
          </a:p>
          <a:p>
            <a:r>
              <a:rPr lang="en-US" dirty="0"/>
              <a:t>Re-write the entire </a:t>
            </a:r>
            <a:r>
              <a:rPr lang="en-US" dirty="0" smtClean="0"/>
              <a:t>novel in comic book/graphic </a:t>
            </a:r>
            <a:r>
              <a:rPr lang="en-US" dirty="0"/>
              <a:t>novel form. </a:t>
            </a:r>
            <a:endParaRPr lang="en-US" dirty="0" smtClean="0"/>
          </a:p>
          <a:p>
            <a:r>
              <a:rPr lang="en-US" dirty="0"/>
              <a:t>Keep a diary from a main character’s point of </a:t>
            </a:r>
            <a:r>
              <a:rPr lang="en-US" dirty="0" smtClean="0"/>
              <a:t>view.</a:t>
            </a:r>
          </a:p>
          <a:p>
            <a:r>
              <a:rPr lang="en-US" dirty="0"/>
              <a:t>Write a series of letters that 2 main characters in the novel might have written to one another during the course of the entire novel</a:t>
            </a:r>
            <a:r>
              <a:rPr lang="en-US" dirty="0" smtClean="0"/>
              <a:t>.</a:t>
            </a:r>
          </a:p>
          <a:p>
            <a:r>
              <a:rPr lang="en-US" dirty="0"/>
              <a:t>Do several pieces of art about the novel.  </a:t>
            </a:r>
            <a:r>
              <a:rPr lang="en-US" dirty="0" smtClean="0"/>
              <a:t>These </a:t>
            </a:r>
            <a:r>
              <a:rPr lang="en-US" dirty="0"/>
              <a:t>should be accompanied by written pieces explaining how the art </a:t>
            </a:r>
            <a:r>
              <a:rPr lang="en-US" dirty="0" smtClean="0"/>
              <a:t>relates to the novel.</a:t>
            </a:r>
          </a:p>
          <a:p>
            <a:r>
              <a:rPr lang="en-US" dirty="0"/>
              <a:t>Create a Power Point Presentation/Book Report or Movie Project.  </a:t>
            </a:r>
          </a:p>
          <a:p>
            <a:endParaRPr lang="en-US" dirty="0"/>
          </a:p>
          <a:p>
            <a:endParaRPr lang="en-US" dirty="0" smtClean="0"/>
          </a:p>
        </p:txBody>
      </p:sp>
    </p:spTree>
    <p:extLst>
      <p:ext uri="{BB962C8B-B14F-4D97-AF65-F5344CB8AC3E}">
        <p14:creationId xmlns="" xmlns:p14="http://schemas.microsoft.com/office/powerpoint/2010/main" val="1288954881"/>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 History: Copper Sun (Trans-Atlantic Slave Trade)</a:t>
            </a:r>
            <a:endParaRPr lang="en-US" dirty="0"/>
          </a:p>
        </p:txBody>
      </p:sp>
      <p:sp>
        <p:nvSpPr>
          <p:cNvPr id="3" name="Text Placeholder 2"/>
          <p:cNvSpPr>
            <a:spLocks noGrp="1"/>
          </p:cNvSpPr>
          <p:nvPr>
            <p:ph type="body" idx="1"/>
          </p:nvPr>
        </p:nvSpPr>
        <p:spPr/>
        <p:txBody>
          <a:bodyPr/>
          <a:lstStyle/>
          <a:p>
            <a:pPr algn="ctr"/>
            <a:r>
              <a:rPr lang="en-US" dirty="0" smtClean="0"/>
              <a:t>Synopsis</a:t>
            </a:r>
            <a:endParaRPr lang="en-US" dirty="0"/>
          </a:p>
        </p:txBody>
      </p:sp>
      <p:sp>
        <p:nvSpPr>
          <p:cNvPr id="4" name="Content Placeholder 3"/>
          <p:cNvSpPr>
            <a:spLocks noGrp="1"/>
          </p:cNvSpPr>
          <p:nvPr>
            <p:ph sz="half" idx="2"/>
          </p:nvPr>
        </p:nvSpPr>
        <p:spPr/>
        <p:txBody>
          <a:bodyPr>
            <a:normAutofit/>
          </a:bodyPr>
          <a:lstStyle/>
          <a:p>
            <a:r>
              <a:rPr lang="en-US" sz="3200" i="1" dirty="0"/>
              <a:t>Copper Sun </a:t>
            </a:r>
            <a:r>
              <a:rPr lang="en-US" sz="3200" dirty="0"/>
              <a:t>is the epic story of a young girl torn from her African village, sold into slavery, and stripped of everything she has ever known—except hope.</a:t>
            </a:r>
          </a:p>
        </p:txBody>
      </p:sp>
      <p:sp>
        <p:nvSpPr>
          <p:cNvPr id="5" name="Text Placeholder 4"/>
          <p:cNvSpPr>
            <a:spLocks noGrp="1"/>
          </p:cNvSpPr>
          <p:nvPr>
            <p:ph type="body" sz="quarter" idx="3"/>
          </p:nvPr>
        </p:nvSpPr>
        <p:spPr/>
        <p:txBody>
          <a:bodyPr/>
          <a:lstStyle/>
          <a:p>
            <a:pPr algn="ctr"/>
            <a:r>
              <a:rPr lang="en-US" dirty="0" smtClean="0"/>
              <a:t>Copper Sun by Sharon Draper</a:t>
            </a:r>
            <a:endParaRPr lang="en-US" dirty="0"/>
          </a:p>
        </p:txBody>
      </p:sp>
      <p:pic>
        <p:nvPicPr>
          <p:cNvPr id="2050" name="Picture 2" descr="File:Copper Sun book cover.jpg"/>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7237927" y="2614411"/>
            <a:ext cx="3078050" cy="379926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22449580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World/US </a:t>
            </a:r>
            <a:r>
              <a:rPr lang="en-US" dirty="0" smtClean="0"/>
              <a:t>History: World War II Perspectives Through a Novel</a:t>
            </a:r>
            <a:endParaRPr lang="en-US" dirty="0"/>
          </a:p>
        </p:txBody>
      </p:sp>
      <p:sp>
        <p:nvSpPr>
          <p:cNvPr id="3" name="Text Placeholder 2"/>
          <p:cNvSpPr>
            <a:spLocks noGrp="1"/>
          </p:cNvSpPr>
          <p:nvPr>
            <p:ph type="body" idx="1"/>
          </p:nvPr>
        </p:nvSpPr>
        <p:spPr>
          <a:xfrm>
            <a:off x="1104900" y="1287887"/>
            <a:ext cx="4919472" cy="605307"/>
          </a:xfrm>
        </p:spPr>
        <p:txBody>
          <a:bodyPr/>
          <a:lstStyle/>
          <a:p>
            <a:pPr algn="ctr"/>
            <a:r>
              <a:rPr lang="en-US" dirty="0"/>
              <a:t>B</a:t>
            </a:r>
            <a:r>
              <a:rPr lang="en-US" dirty="0" smtClean="0"/>
              <a:t>ook Titles</a:t>
            </a:r>
            <a:endParaRPr lang="en-US" dirty="0"/>
          </a:p>
        </p:txBody>
      </p:sp>
      <p:sp>
        <p:nvSpPr>
          <p:cNvPr id="4" name="Content Placeholder 3"/>
          <p:cNvSpPr>
            <a:spLocks noGrp="1"/>
          </p:cNvSpPr>
          <p:nvPr>
            <p:ph sz="half" idx="2"/>
          </p:nvPr>
        </p:nvSpPr>
        <p:spPr>
          <a:xfrm>
            <a:off x="180304" y="2007918"/>
            <a:ext cx="6130344" cy="4689095"/>
          </a:xfrm>
        </p:spPr>
        <p:txBody>
          <a:bodyPr>
            <a:normAutofit fontScale="47500" lnSpcReduction="20000"/>
          </a:bodyPr>
          <a:lstStyle/>
          <a:p>
            <a:r>
              <a:rPr lang="en-US" sz="3200" b="1" dirty="0" smtClean="0"/>
              <a:t>Ordinary Men by Christopher Browning</a:t>
            </a:r>
          </a:p>
          <a:p>
            <a:r>
              <a:rPr lang="en-US" sz="3200" b="1" dirty="0" smtClean="0"/>
              <a:t>War of the Rats by David L. Robbins</a:t>
            </a:r>
          </a:p>
          <a:p>
            <a:r>
              <a:rPr lang="en-US" sz="3200" b="1" dirty="0" smtClean="0"/>
              <a:t>Band of Brothers by Stephen E. Ambrose</a:t>
            </a:r>
          </a:p>
          <a:p>
            <a:r>
              <a:rPr lang="en-US" sz="3200" b="1" dirty="0" smtClean="0"/>
              <a:t>The Pacific: Hell was an Ocean Away by Hugh Ambrose</a:t>
            </a:r>
          </a:p>
          <a:p>
            <a:r>
              <a:rPr lang="en-US" sz="3200" b="1" dirty="0" smtClean="0"/>
              <a:t>If I Should Die Before I Wake by Han Nolan</a:t>
            </a:r>
          </a:p>
          <a:p>
            <a:r>
              <a:rPr lang="en-US" sz="3200" b="1" dirty="0" smtClean="0"/>
              <a:t>Night by </a:t>
            </a:r>
            <a:r>
              <a:rPr lang="en-US" sz="3200" b="1" dirty="0" err="1" smtClean="0"/>
              <a:t>Elie</a:t>
            </a:r>
            <a:r>
              <a:rPr lang="en-US" sz="3200" b="1" dirty="0" smtClean="0"/>
              <a:t> Wiesel</a:t>
            </a:r>
          </a:p>
          <a:p>
            <a:r>
              <a:rPr lang="en-US" sz="3200" b="1" dirty="0" smtClean="0"/>
              <a:t>Hiroshima by John Hersey</a:t>
            </a:r>
          </a:p>
          <a:p>
            <a:r>
              <a:rPr lang="en-US" sz="3200" b="1" dirty="0" smtClean="0"/>
              <a:t>Farewell to </a:t>
            </a:r>
            <a:r>
              <a:rPr lang="en-US" sz="3200" b="1" dirty="0" err="1" smtClean="0"/>
              <a:t>Manzanar</a:t>
            </a:r>
            <a:endParaRPr lang="en-US" sz="3200" b="1" dirty="0" smtClean="0"/>
          </a:p>
          <a:p>
            <a:r>
              <a:rPr lang="en-US" sz="3200" b="1" dirty="0" smtClean="0"/>
              <a:t>Survival in Auschwitz by Primo Levi</a:t>
            </a:r>
          </a:p>
          <a:p>
            <a:r>
              <a:rPr lang="en-US" sz="3200" b="1" dirty="0" smtClean="0"/>
              <a:t>Tallgrass by Sandra Dallas</a:t>
            </a:r>
          </a:p>
          <a:p>
            <a:r>
              <a:rPr lang="en-US" sz="3200" b="1" dirty="0" smtClean="0"/>
              <a:t>The Welsh Girl by Peter Ho Davies</a:t>
            </a:r>
          </a:p>
          <a:p>
            <a:r>
              <a:rPr lang="en-US" sz="3200" b="1" dirty="0" smtClean="0"/>
              <a:t>Code Talker by Joseph </a:t>
            </a:r>
            <a:r>
              <a:rPr lang="en-US" sz="3200" b="1" dirty="0" err="1" smtClean="0"/>
              <a:t>Bruchac</a:t>
            </a:r>
            <a:endParaRPr lang="en-US" sz="3200" b="1" dirty="0" smtClean="0"/>
          </a:p>
          <a:p>
            <a:endParaRPr lang="en-US" sz="3200" dirty="0"/>
          </a:p>
        </p:txBody>
      </p:sp>
      <p:sp>
        <p:nvSpPr>
          <p:cNvPr id="5" name="Text Placeholder 4"/>
          <p:cNvSpPr>
            <a:spLocks noGrp="1"/>
          </p:cNvSpPr>
          <p:nvPr>
            <p:ph type="body" sz="quarter" idx="3"/>
          </p:nvPr>
        </p:nvSpPr>
        <p:spPr/>
        <p:txBody>
          <a:bodyPr/>
          <a:lstStyle/>
          <a:p>
            <a:pPr algn="ctr"/>
            <a:r>
              <a:rPr lang="en-US" dirty="0" smtClean="0"/>
              <a:t>Multiple Books Students Choose From:</a:t>
            </a:r>
            <a:endParaRPr lang="en-US" dirty="0"/>
          </a:p>
        </p:txBody>
      </p:sp>
      <p:pic>
        <p:nvPicPr>
          <p:cNvPr id="4098" name="Picture 2" descr="War of the Rats cover.jpg"/>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92462" y="2686518"/>
            <a:ext cx="2253803" cy="3748087"/>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Image result"/>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7946265" y="2686517"/>
            <a:ext cx="2150772" cy="3748087"/>
          </a:xfrm>
          <a:prstGeom prst="rect">
            <a:avLst/>
          </a:prstGeom>
          <a:noFill/>
          <a:extLst>
            <a:ext uri="{909E8E84-426E-40DD-AFC4-6F175D3DCCD1}">
              <a14:hiddenFill xmlns="" xmlns:a14="http://schemas.microsoft.com/office/drawing/2010/main">
                <a:solidFill>
                  <a:srgbClr val="FFFFFF"/>
                </a:solidFill>
              </a14:hiddenFill>
            </a:ext>
          </a:extLst>
        </p:spPr>
      </p:pic>
      <p:pic>
        <p:nvPicPr>
          <p:cNvPr id="4102" name="Picture 6" descr="Image result"/>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0097037" y="2686517"/>
            <a:ext cx="2056327" cy="374808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4907722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Psychology: Sybil (DID, Research Methods: Case Study)</a:t>
            </a:r>
            <a:endParaRPr lang="en-US" dirty="0"/>
          </a:p>
        </p:txBody>
      </p:sp>
      <p:sp>
        <p:nvSpPr>
          <p:cNvPr id="3" name="Text Placeholder 2"/>
          <p:cNvSpPr>
            <a:spLocks noGrp="1"/>
          </p:cNvSpPr>
          <p:nvPr>
            <p:ph type="body" idx="1"/>
          </p:nvPr>
        </p:nvSpPr>
        <p:spPr/>
        <p:txBody>
          <a:bodyPr/>
          <a:lstStyle/>
          <a:p>
            <a:pPr algn="ctr"/>
            <a:r>
              <a:rPr lang="en-US" dirty="0" smtClean="0"/>
              <a:t>Synopsis</a:t>
            </a:r>
            <a:endParaRPr lang="en-US" dirty="0"/>
          </a:p>
        </p:txBody>
      </p:sp>
      <p:sp>
        <p:nvSpPr>
          <p:cNvPr id="4" name="Content Placeholder 3"/>
          <p:cNvSpPr>
            <a:spLocks noGrp="1"/>
          </p:cNvSpPr>
          <p:nvPr>
            <p:ph sz="half" idx="2"/>
          </p:nvPr>
        </p:nvSpPr>
        <p:spPr>
          <a:xfrm>
            <a:off x="1104900" y="2424112"/>
            <a:ext cx="4919472" cy="3748088"/>
          </a:xfrm>
        </p:spPr>
        <p:txBody>
          <a:bodyPr>
            <a:noAutofit/>
          </a:bodyPr>
          <a:lstStyle/>
          <a:p>
            <a:r>
              <a:rPr lang="en-US" sz="3200" i="1" dirty="0" smtClean="0"/>
              <a:t>Sybil is a 1973 book about the treatment of Sybil Dorsett for dissociative identity disorder by her psychoanalyst Cornelia B. Wilbur.</a:t>
            </a:r>
            <a:endParaRPr lang="en-US" sz="3200" dirty="0"/>
          </a:p>
          <a:p>
            <a:pPr marL="0" indent="0">
              <a:buNone/>
            </a:pPr>
            <a:endParaRPr lang="en-US" sz="2800" dirty="0">
              <a:solidFill>
                <a:schemeClr val="tx2"/>
              </a:solidFill>
            </a:endParaRPr>
          </a:p>
        </p:txBody>
      </p:sp>
      <p:sp>
        <p:nvSpPr>
          <p:cNvPr id="5" name="Text Placeholder 4"/>
          <p:cNvSpPr>
            <a:spLocks noGrp="1"/>
          </p:cNvSpPr>
          <p:nvPr>
            <p:ph type="body" sz="quarter" idx="3"/>
          </p:nvPr>
        </p:nvSpPr>
        <p:spPr/>
        <p:txBody>
          <a:bodyPr/>
          <a:lstStyle/>
          <a:p>
            <a:pPr algn="ctr"/>
            <a:r>
              <a:rPr lang="en-US" dirty="0" smtClean="0"/>
              <a:t>Sybil by Flora </a:t>
            </a:r>
            <a:r>
              <a:rPr lang="en-US" dirty="0" err="1" smtClean="0"/>
              <a:t>Rheta</a:t>
            </a:r>
            <a:r>
              <a:rPr lang="en-US" dirty="0" smtClean="0"/>
              <a:t> Schreiber</a:t>
            </a:r>
            <a:endParaRPr lang="en-US" dirty="0"/>
          </a:p>
        </p:txBody>
      </p:sp>
      <p:pic>
        <p:nvPicPr>
          <p:cNvPr id="3074" name="Picture 2" descr="Image result for Sybil Book Cover"/>
          <p:cNvPicPr>
            <a:picLocks noGrp="1" noChangeAspect="1" noChangeArrowheads="1"/>
          </p:cNvPicPr>
          <p:nvPr>
            <p:ph sz="quarter" idx="4"/>
          </p:nvPr>
        </p:nvPicPr>
        <p:blipFill>
          <a:blip r:embed="rId2" cstate="print">
            <a:extLst>
              <a:ext uri="{28A0092B-C50C-407E-A947-70E740481C1C}">
                <a14:useLocalDpi xmlns="" xmlns:a14="http://schemas.microsoft.com/office/drawing/2010/main" val="0"/>
              </a:ext>
            </a:extLst>
          </a:blip>
          <a:srcRect/>
          <a:stretch>
            <a:fillRect/>
          </a:stretch>
        </p:blipFill>
        <p:spPr bwMode="auto">
          <a:xfrm>
            <a:off x="7186410" y="2424112"/>
            <a:ext cx="2962141" cy="395093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8967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Copper Sun Collage</a:t>
            </a:r>
            <a:endParaRPr lang="en-US" dirty="0"/>
          </a:p>
        </p:txBody>
      </p:sp>
      <p:pic>
        <p:nvPicPr>
          <p:cNvPr id="7" name="Content Placeholder 6" descr="Copper Sun.jpg"/>
          <p:cNvPicPr>
            <a:picLocks noGrp="1" noChangeAspect="1"/>
          </p:cNvPicPr>
          <p:nvPr>
            <p:ph sz="half" idx="2"/>
          </p:nvPr>
        </p:nvPicPr>
        <p:blipFill>
          <a:blip r:embed="rId2" cstate="print"/>
          <a:stretch>
            <a:fillRect/>
          </a:stretch>
        </p:blipFill>
        <p:spPr>
          <a:xfrm rot="16200000">
            <a:off x="3567022" y="-651297"/>
            <a:ext cx="5253489" cy="9247517"/>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Sybil Painting</a:t>
            </a:r>
            <a:endParaRPr lang="en-US" dirty="0"/>
          </a:p>
        </p:txBody>
      </p:sp>
      <p:pic>
        <p:nvPicPr>
          <p:cNvPr id="7" name="Content Placeholder 6" descr="Sybil.jpg"/>
          <p:cNvPicPr>
            <a:picLocks noGrp="1" noChangeAspect="1"/>
          </p:cNvPicPr>
          <p:nvPr>
            <p:ph sz="half" idx="2"/>
          </p:nvPr>
        </p:nvPicPr>
        <p:blipFill>
          <a:blip r:embed="rId2" cstate="print"/>
          <a:stretch>
            <a:fillRect/>
          </a:stretch>
        </p:blipFill>
        <p:spPr>
          <a:xfrm>
            <a:off x="2631057" y="1293962"/>
            <a:ext cx="6150633" cy="5270740"/>
          </a:xfrm>
        </p:spPr>
      </p:pic>
    </p:spTree>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Academic Literature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TF03431380.potx" id="{B573BD99-E105-4D2A-964B-B901A176567A}" vid="{B1D363B9-18DE-4874-9E2B-FD69B5C6548D}"/>
    </a:ext>
  </a:extLst>
</a:theme>
</file>

<file path=ppt/theme/theme2.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CDDBB83-77C1-4099-A0AA-289882E745E2}">
  <ds:schemaRefs>
    <ds:schemaRef ds:uri="http://purl.org/dc/dcmitype/"/>
    <ds:schemaRef ds:uri="http://purl.org/dc/elements/1.1/"/>
    <ds:schemaRef ds:uri="http://schemas.microsoft.com/office/2006/documentManagement/types"/>
    <ds:schemaRef ds:uri="http://schemas.microsoft.com/office/2006/metadata/properties"/>
    <ds:schemaRef ds:uri="4873beb7-5857-4685-be1f-d57550cc96cc"/>
    <ds:schemaRef ds:uri="http://schemas.openxmlformats.org/package/2006/metadata/core-properties"/>
    <ds:schemaRef ds:uri="http://www.w3.org/XML/1998/namespace"/>
    <ds:schemaRef ds:uri="http://purl.org/dc/term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Academic presentation, pinstripe and ribbon design (widescreen)</Template>
  <TotalTime>795</TotalTime>
  <Words>628</Words>
  <Application>Microsoft Office PowerPoint</Application>
  <PresentationFormat>Custom</PresentationFormat>
  <Paragraphs>61</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Academic Literature 16x9</vt:lpstr>
      <vt:lpstr>Why You Should Be Using Novels in Your Social Studies Curriculum </vt:lpstr>
      <vt:lpstr>Let Me Tell You a Story……….</vt:lpstr>
      <vt:lpstr>Typical Novel Project Structure……………..</vt:lpstr>
      <vt:lpstr>Student Choice Projects…………….</vt:lpstr>
      <vt:lpstr>World History: Copper Sun (Trans-Atlantic Slave Trade)</vt:lpstr>
      <vt:lpstr>World/US History: World War II Perspectives Through a Novel</vt:lpstr>
      <vt:lpstr>Psychology: Sybil (DID, Research Methods: Case Study)</vt:lpstr>
      <vt:lpstr>Copper Sun Collage</vt:lpstr>
      <vt:lpstr>Sybil Painting</vt:lpstr>
      <vt:lpstr>Smaller Lesson Ideas: Teaching With Graphic Novels</vt:lpstr>
      <vt:lpstr>Other sources who back me up and book ideas……</vt:lpstr>
    </vt:vector>
  </TitlesOfParts>
  <Company>Mascoutah CUSD 19</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You Should Be Using Novels in Your Social Studies Curriculum</dc:title>
  <dc:creator>Teacher</dc:creator>
  <cp:lastModifiedBy>Kim</cp:lastModifiedBy>
  <cp:revision>35</cp:revision>
  <dcterms:created xsi:type="dcterms:W3CDTF">2017-05-24T15:04:15Z</dcterms:created>
  <dcterms:modified xsi:type="dcterms:W3CDTF">2017-09-19T16:02:10Z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