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56" r:id="rId3"/>
    <p:sldId id="266" r:id="rId4"/>
    <p:sldId id="284" r:id="rId5"/>
    <p:sldId id="265" r:id="rId6"/>
    <p:sldId id="283" r:id="rId7"/>
    <p:sldId id="264" r:id="rId8"/>
    <p:sldId id="262" r:id="rId9"/>
    <p:sldId id="263" r:id="rId10"/>
    <p:sldId id="261" r:id="rId11"/>
    <p:sldId id="280" r:id="rId12"/>
    <p:sldId id="285" r:id="rId13"/>
    <p:sldId id="267" r:id="rId14"/>
    <p:sldId id="281" r:id="rId15"/>
    <p:sldId id="260" r:id="rId16"/>
    <p:sldId id="259" r:id="rId17"/>
    <p:sldId id="258" r:id="rId18"/>
    <p:sldId id="257" r:id="rId19"/>
    <p:sldId id="282"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9" autoAdjust="0"/>
    <p:restoredTop sz="94660"/>
  </p:normalViewPr>
  <p:slideViewPr>
    <p:cSldViewPr snapToGrid="0">
      <p:cViewPr varScale="1">
        <p:scale>
          <a:sx n="76" d="100"/>
          <a:sy n="76" d="100"/>
        </p:scale>
        <p:origin x="126" y="10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088D2C-68E0-4EF9-83B4-DD5DC9F8B062}" type="datetimeFigureOut">
              <a:rPr lang="en-US" smtClean="0"/>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59102-E9AF-4224-81AB-53767251CF7E}" type="slidenum">
              <a:rPr lang="en-US" smtClean="0"/>
              <a:t>‹#›</a:t>
            </a:fld>
            <a:endParaRPr lang="en-US"/>
          </a:p>
        </p:txBody>
      </p:sp>
    </p:spTree>
    <p:extLst>
      <p:ext uri="{BB962C8B-B14F-4D97-AF65-F5344CB8AC3E}">
        <p14:creationId xmlns:p14="http://schemas.microsoft.com/office/powerpoint/2010/main" val="933741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088D2C-68E0-4EF9-83B4-DD5DC9F8B062}" type="datetimeFigureOut">
              <a:rPr lang="en-US" smtClean="0"/>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59102-E9AF-4224-81AB-53767251CF7E}" type="slidenum">
              <a:rPr lang="en-US" smtClean="0"/>
              <a:t>‹#›</a:t>
            </a:fld>
            <a:endParaRPr lang="en-US"/>
          </a:p>
        </p:txBody>
      </p:sp>
    </p:spTree>
    <p:extLst>
      <p:ext uri="{BB962C8B-B14F-4D97-AF65-F5344CB8AC3E}">
        <p14:creationId xmlns:p14="http://schemas.microsoft.com/office/powerpoint/2010/main" val="643227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088D2C-68E0-4EF9-83B4-DD5DC9F8B062}" type="datetimeFigureOut">
              <a:rPr lang="en-US" smtClean="0"/>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59102-E9AF-4224-81AB-53767251CF7E}" type="slidenum">
              <a:rPr lang="en-US" smtClean="0"/>
              <a:t>‹#›</a:t>
            </a:fld>
            <a:endParaRPr lang="en-US"/>
          </a:p>
        </p:txBody>
      </p:sp>
    </p:spTree>
    <p:extLst>
      <p:ext uri="{BB962C8B-B14F-4D97-AF65-F5344CB8AC3E}">
        <p14:creationId xmlns:p14="http://schemas.microsoft.com/office/powerpoint/2010/main" val="3249298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088D2C-68E0-4EF9-83B4-DD5DC9F8B062}" type="datetimeFigureOut">
              <a:rPr lang="en-US" smtClean="0"/>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59102-E9AF-4224-81AB-53767251CF7E}" type="slidenum">
              <a:rPr lang="en-US" smtClean="0"/>
              <a:t>‹#›</a:t>
            </a:fld>
            <a:endParaRPr lang="en-US"/>
          </a:p>
        </p:txBody>
      </p:sp>
    </p:spTree>
    <p:extLst>
      <p:ext uri="{BB962C8B-B14F-4D97-AF65-F5344CB8AC3E}">
        <p14:creationId xmlns:p14="http://schemas.microsoft.com/office/powerpoint/2010/main" val="1427346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088D2C-68E0-4EF9-83B4-DD5DC9F8B062}" type="datetimeFigureOut">
              <a:rPr lang="en-US" smtClean="0"/>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59102-E9AF-4224-81AB-53767251CF7E}" type="slidenum">
              <a:rPr lang="en-US" smtClean="0"/>
              <a:t>‹#›</a:t>
            </a:fld>
            <a:endParaRPr lang="en-US"/>
          </a:p>
        </p:txBody>
      </p:sp>
    </p:spTree>
    <p:extLst>
      <p:ext uri="{BB962C8B-B14F-4D97-AF65-F5344CB8AC3E}">
        <p14:creationId xmlns:p14="http://schemas.microsoft.com/office/powerpoint/2010/main" val="4006075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088D2C-68E0-4EF9-83B4-DD5DC9F8B062}" type="datetimeFigureOut">
              <a:rPr lang="en-US" smtClean="0"/>
              <a:t>10/3/2016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559102-E9AF-4224-81AB-53767251CF7E}" type="slidenum">
              <a:rPr lang="en-US" smtClean="0"/>
              <a:t>‹#›</a:t>
            </a:fld>
            <a:endParaRPr lang="en-US"/>
          </a:p>
        </p:txBody>
      </p:sp>
    </p:spTree>
    <p:extLst>
      <p:ext uri="{BB962C8B-B14F-4D97-AF65-F5344CB8AC3E}">
        <p14:creationId xmlns:p14="http://schemas.microsoft.com/office/powerpoint/2010/main" val="4115159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088D2C-68E0-4EF9-83B4-DD5DC9F8B062}" type="datetimeFigureOut">
              <a:rPr lang="en-US" smtClean="0"/>
              <a:t>10/3/2016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559102-E9AF-4224-81AB-53767251CF7E}" type="slidenum">
              <a:rPr lang="en-US" smtClean="0"/>
              <a:t>‹#›</a:t>
            </a:fld>
            <a:endParaRPr lang="en-US"/>
          </a:p>
        </p:txBody>
      </p:sp>
    </p:spTree>
    <p:extLst>
      <p:ext uri="{BB962C8B-B14F-4D97-AF65-F5344CB8AC3E}">
        <p14:creationId xmlns:p14="http://schemas.microsoft.com/office/powerpoint/2010/main" val="1470324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088D2C-68E0-4EF9-83B4-DD5DC9F8B062}" type="datetimeFigureOut">
              <a:rPr lang="en-US" smtClean="0"/>
              <a:t>10/3/2016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559102-E9AF-4224-81AB-53767251CF7E}" type="slidenum">
              <a:rPr lang="en-US" smtClean="0"/>
              <a:t>‹#›</a:t>
            </a:fld>
            <a:endParaRPr lang="en-US"/>
          </a:p>
        </p:txBody>
      </p:sp>
    </p:spTree>
    <p:extLst>
      <p:ext uri="{BB962C8B-B14F-4D97-AF65-F5344CB8AC3E}">
        <p14:creationId xmlns:p14="http://schemas.microsoft.com/office/powerpoint/2010/main" val="1510008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088D2C-68E0-4EF9-83B4-DD5DC9F8B062}" type="datetimeFigureOut">
              <a:rPr lang="en-US" smtClean="0"/>
              <a:t>10/3/2016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559102-E9AF-4224-81AB-53767251CF7E}" type="slidenum">
              <a:rPr lang="en-US" smtClean="0"/>
              <a:t>‹#›</a:t>
            </a:fld>
            <a:endParaRPr lang="en-US"/>
          </a:p>
        </p:txBody>
      </p:sp>
    </p:spTree>
    <p:extLst>
      <p:ext uri="{BB962C8B-B14F-4D97-AF65-F5344CB8AC3E}">
        <p14:creationId xmlns:p14="http://schemas.microsoft.com/office/powerpoint/2010/main" val="3871977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088D2C-68E0-4EF9-83B4-DD5DC9F8B062}" type="datetimeFigureOut">
              <a:rPr lang="en-US" smtClean="0"/>
              <a:t>10/3/2016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559102-E9AF-4224-81AB-53767251CF7E}" type="slidenum">
              <a:rPr lang="en-US" smtClean="0"/>
              <a:t>‹#›</a:t>
            </a:fld>
            <a:endParaRPr lang="en-US"/>
          </a:p>
        </p:txBody>
      </p:sp>
    </p:spTree>
    <p:extLst>
      <p:ext uri="{BB962C8B-B14F-4D97-AF65-F5344CB8AC3E}">
        <p14:creationId xmlns:p14="http://schemas.microsoft.com/office/powerpoint/2010/main" val="3052829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088D2C-68E0-4EF9-83B4-DD5DC9F8B062}" type="datetimeFigureOut">
              <a:rPr lang="en-US" smtClean="0"/>
              <a:t>10/3/2016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559102-E9AF-4224-81AB-53767251CF7E}" type="slidenum">
              <a:rPr lang="en-US" smtClean="0"/>
              <a:t>‹#›</a:t>
            </a:fld>
            <a:endParaRPr lang="en-US"/>
          </a:p>
        </p:txBody>
      </p:sp>
    </p:spTree>
    <p:extLst>
      <p:ext uri="{BB962C8B-B14F-4D97-AF65-F5344CB8AC3E}">
        <p14:creationId xmlns:p14="http://schemas.microsoft.com/office/powerpoint/2010/main" val="1908907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088D2C-68E0-4EF9-83B4-DD5DC9F8B062}" type="datetimeFigureOut">
              <a:rPr lang="en-US" smtClean="0"/>
              <a:t>10/3/2016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559102-E9AF-4224-81AB-53767251CF7E}" type="slidenum">
              <a:rPr lang="en-US" smtClean="0"/>
              <a:t>‹#›</a:t>
            </a:fld>
            <a:endParaRPr lang="en-US"/>
          </a:p>
        </p:txBody>
      </p:sp>
    </p:spTree>
    <p:extLst>
      <p:ext uri="{BB962C8B-B14F-4D97-AF65-F5344CB8AC3E}">
        <p14:creationId xmlns:p14="http://schemas.microsoft.com/office/powerpoint/2010/main" val="2905587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4000" y="254834"/>
            <a:ext cx="9144000" cy="5966084"/>
          </a:xfrm>
        </p:spPr>
        <p:txBody>
          <a:bodyPr>
            <a:normAutofit fontScale="90000"/>
          </a:bodyPr>
          <a:lstStyle/>
          <a:p>
            <a:r>
              <a:rPr lang="en-US" sz="2800" dirty="0"/>
              <a:t>The following presentation </a:t>
            </a:r>
            <a:r>
              <a:rPr lang="en-US" sz="2800" dirty="0" smtClean="0"/>
              <a:t>was </a:t>
            </a:r>
            <a:r>
              <a:rPr lang="en-US" sz="2800" dirty="0"/>
              <a:t>made by Henry Sweets, Executive Director of the Mark Twain Boyhood Home &amp; Museum, Hannibal, Missouri, at the Missouri Council for History Education meeting in Hannibal, Missouri, September 29, 2016. This has been provided to the Council for inclusion on its web site. Permission is granted for classroom use and general background. Permission must be obtained from the Mark Twain Boyhood Home &amp; Museum for any further publication or use of this program </a:t>
            </a:r>
            <a:r>
              <a:rPr lang="en-US" sz="2800" dirty="0" smtClean="0"/>
              <a:t>or use of images in </a:t>
            </a:r>
            <a:r>
              <a:rPr lang="en-US" sz="2800" dirty="0"/>
              <a:t>the accompanying power point presentation</a:t>
            </a:r>
            <a:r>
              <a:rPr lang="en-US" sz="2800" dirty="0" smtClean="0"/>
              <a:t>.</a:t>
            </a:r>
            <a:br>
              <a:rPr lang="en-US" sz="2800" dirty="0" smtClean="0"/>
            </a:br>
            <a:r>
              <a:rPr lang="en-US" sz="2800" dirty="0" smtClean="0"/>
              <a:t/>
            </a:r>
            <a:br>
              <a:rPr lang="en-US" sz="2800" dirty="0" smtClean="0"/>
            </a:br>
            <a:r>
              <a:rPr lang="en-US" sz="2800" dirty="0" smtClean="0"/>
              <a:t>Mark Twain Boyhood Home &amp; Museum</a:t>
            </a:r>
            <a:br>
              <a:rPr lang="en-US" sz="2800" dirty="0" smtClean="0"/>
            </a:br>
            <a:r>
              <a:rPr lang="en-US" sz="2800" dirty="0" smtClean="0"/>
              <a:t>120 North Main Street</a:t>
            </a:r>
            <a:br>
              <a:rPr lang="en-US" sz="2800" dirty="0" smtClean="0"/>
            </a:br>
            <a:r>
              <a:rPr lang="en-US" sz="2800" dirty="0" smtClean="0"/>
              <a:t>Hannibal  MO  63401</a:t>
            </a:r>
            <a:r>
              <a:rPr lang="en-US" dirty="0"/>
              <a:t/>
            </a:r>
            <a:br>
              <a:rPr lang="en-US" dirty="0"/>
            </a:br>
            <a:endParaRPr lang="en-US" dirty="0"/>
          </a:p>
        </p:txBody>
      </p:sp>
      <p:sp>
        <p:nvSpPr>
          <p:cNvPr id="4" name="Subtitle 3"/>
          <p:cNvSpPr>
            <a:spLocks noGrp="1"/>
          </p:cNvSpPr>
          <p:nvPr>
            <p:ph type="subTitle" idx="1"/>
          </p:nvPr>
        </p:nvSpPr>
        <p:spPr>
          <a:xfrm>
            <a:off x="1524000" y="6475751"/>
            <a:ext cx="9144000" cy="131164"/>
          </a:xfrm>
        </p:spPr>
        <p:txBody>
          <a:bodyPr>
            <a:normAutofit fontScale="25000" lnSpcReduction="20000"/>
          </a:bodyPr>
          <a:lstStyle/>
          <a:p>
            <a:endParaRPr lang="en-US" dirty="0"/>
          </a:p>
        </p:txBody>
      </p:sp>
    </p:spTree>
    <p:extLst>
      <p:ext uri="{BB962C8B-B14F-4D97-AF65-F5344CB8AC3E}">
        <p14:creationId xmlns:p14="http://schemas.microsoft.com/office/powerpoint/2010/main" val="3124188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21927" y="965642"/>
            <a:ext cx="3807312" cy="4903270"/>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31565" y="965642"/>
            <a:ext cx="6565172" cy="4903270"/>
          </a:xfrm>
          <a:prstGeom prst="rect">
            <a:avLst/>
          </a:prstGeom>
        </p:spPr>
      </p:pic>
    </p:spTree>
    <p:extLst>
      <p:ext uri="{BB962C8B-B14F-4D97-AF65-F5344CB8AC3E}">
        <p14:creationId xmlns:p14="http://schemas.microsoft.com/office/powerpoint/2010/main" val="2118284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13247" y="838924"/>
            <a:ext cx="4904144" cy="4797377"/>
          </a:xfrm>
          <a:prstGeom prst="rect">
            <a:avLst/>
          </a:prstGeom>
        </p:spPr>
      </p:pic>
      <p:pic>
        <p:nvPicPr>
          <p:cNvPr id="1026" name="Picture 2" descr="William M. Stewart - Brady-Handy.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37599" y="838923"/>
            <a:ext cx="3938146" cy="4797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136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19724"/>
            <a:ext cx="9144000" cy="5426439"/>
          </a:xfrm>
        </p:spPr>
        <p:txBody>
          <a:bodyPr>
            <a:normAutofit/>
          </a:bodyPr>
          <a:lstStyle/>
          <a:p>
            <a:r>
              <a:rPr lang="en-US" sz="3600" dirty="0" smtClean="0"/>
              <a:t>Pen Names Sam Clemens Used</a:t>
            </a:r>
            <a:br>
              <a:rPr lang="en-US" sz="3600" dirty="0" smtClean="0"/>
            </a:br>
            <a:r>
              <a:rPr lang="en-US" sz="3600" dirty="0"/>
              <a:t/>
            </a:r>
            <a:br>
              <a:rPr lang="en-US" sz="3600" dirty="0"/>
            </a:br>
            <a:r>
              <a:rPr lang="en-US" sz="3600" dirty="0" smtClean="0"/>
              <a:t>W. Epaminondas </a:t>
            </a:r>
            <a:r>
              <a:rPr lang="en-US" sz="3600" dirty="0" err="1" smtClean="0"/>
              <a:t>Adrastus</a:t>
            </a:r>
            <a:r>
              <a:rPr lang="en-US" sz="3600" dirty="0" smtClean="0"/>
              <a:t> Blab</a:t>
            </a:r>
            <a:br>
              <a:rPr lang="en-US" sz="3600" dirty="0" smtClean="0"/>
            </a:br>
            <a:r>
              <a:rPr lang="en-US" sz="3600" dirty="0" smtClean="0"/>
              <a:t>Rambler</a:t>
            </a:r>
            <a:br>
              <a:rPr lang="en-US" sz="3600" dirty="0" smtClean="0"/>
            </a:br>
            <a:r>
              <a:rPr lang="en-US" sz="3600" dirty="0" smtClean="0"/>
              <a:t>Josh</a:t>
            </a:r>
            <a:br>
              <a:rPr lang="en-US" sz="3600" dirty="0" smtClean="0"/>
            </a:br>
            <a:r>
              <a:rPr lang="en-US" sz="3600" dirty="0" smtClean="0"/>
              <a:t>Thomas Jefferson Snodgrass</a:t>
            </a:r>
            <a:br>
              <a:rPr lang="en-US" sz="3600" dirty="0" smtClean="0"/>
            </a:br>
            <a:r>
              <a:rPr lang="en-US" sz="3600" dirty="0" smtClean="0"/>
              <a:t>Sergeant Fathom</a:t>
            </a:r>
            <a:br>
              <a:rPr lang="en-US" sz="3600" dirty="0" smtClean="0"/>
            </a:br>
            <a:r>
              <a:rPr lang="en-US" sz="3600" dirty="0"/>
              <a:t/>
            </a:r>
            <a:br>
              <a:rPr lang="en-US" sz="3600" dirty="0"/>
            </a:br>
            <a:r>
              <a:rPr lang="en-US" sz="3600" b="1" dirty="0" smtClean="0"/>
              <a:t>MARK TWAIN</a:t>
            </a:r>
            <a:endParaRPr lang="en-US" sz="3600" b="1" dirty="0"/>
          </a:p>
        </p:txBody>
      </p:sp>
      <p:sp>
        <p:nvSpPr>
          <p:cNvPr id="3" name="Subtitle 2"/>
          <p:cNvSpPr>
            <a:spLocks noGrp="1"/>
          </p:cNvSpPr>
          <p:nvPr>
            <p:ph type="subTitle" idx="1"/>
          </p:nvPr>
        </p:nvSpPr>
        <p:spPr>
          <a:xfrm>
            <a:off x="1524000" y="6520721"/>
            <a:ext cx="9144000" cy="101184"/>
          </a:xfrm>
        </p:spPr>
        <p:txBody>
          <a:bodyPr>
            <a:normAutofit fontScale="25000" lnSpcReduction="20000"/>
          </a:bodyPr>
          <a:lstStyle/>
          <a:p>
            <a:endParaRPr lang="en-US" dirty="0"/>
          </a:p>
        </p:txBody>
      </p:sp>
    </p:spTree>
    <p:extLst>
      <p:ext uri="{BB962C8B-B14F-4D97-AF65-F5344CB8AC3E}">
        <p14:creationId xmlns:p14="http://schemas.microsoft.com/office/powerpoint/2010/main" val="157290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3905" y="929390"/>
            <a:ext cx="6315412" cy="3537679"/>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760289" y="1980067"/>
            <a:ext cx="5389412" cy="3101599"/>
          </a:xfrm>
          <a:prstGeom prst="rect">
            <a:avLst/>
          </a:prstGeom>
        </p:spPr>
      </p:pic>
    </p:spTree>
    <p:extLst>
      <p:ext uri="{BB962C8B-B14F-4D97-AF65-F5344CB8AC3E}">
        <p14:creationId xmlns:p14="http://schemas.microsoft.com/office/powerpoint/2010/main" val="3516988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82452" y="101919"/>
            <a:ext cx="4370240" cy="6568704"/>
          </a:xfrm>
          <a:prstGeom prst="rect">
            <a:avLst/>
          </a:prstGeom>
        </p:spPr>
      </p:pic>
    </p:spTree>
    <p:extLst>
      <p:ext uri="{BB962C8B-B14F-4D97-AF65-F5344CB8AC3E}">
        <p14:creationId xmlns:p14="http://schemas.microsoft.com/office/powerpoint/2010/main" val="1460166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7398" y="188477"/>
            <a:ext cx="4361688" cy="6541008"/>
          </a:xfrm>
          <a:prstGeom prst="rect">
            <a:avLst/>
          </a:prstGeom>
        </p:spPr>
      </p:pic>
      <p:pic>
        <p:nvPicPr>
          <p:cNvPr id="2050" name="Picture 2" descr="https://tse3.mm.bing.net/th?id=OIP.Mfc3e671a3dbb925d5603ea4b3a41694fo0&amp;pid=15.1&amp;P=0&amp;w=228&amp;h=16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86945" y="1134697"/>
            <a:ext cx="5868262" cy="4246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912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7617" y="272464"/>
            <a:ext cx="6822770" cy="6163167"/>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13238" y="72741"/>
            <a:ext cx="4323864" cy="6562615"/>
          </a:xfrm>
          <a:prstGeom prst="rect">
            <a:avLst/>
          </a:prstGeom>
        </p:spPr>
      </p:pic>
    </p:spTree>
    <p:extLst>
      <p:ext uri="{BB962C8B-B14F-4D97-AF65-F5344CB8AC3E}">
        <p14:creationId xmlns:p14="http://schemas.microsoft.com/office/powerpoint/2010/main" val="2477190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38550" y="914400"/>
            <a:ext cx="11592687" cy="4976733"/>
          </a:xfrm>
          <a:prstGeom prst="rect">
            <a:avLst/>
          </a:prstGeom>
        </p:spPr>
      </p:pic>
    </p:spTree>
    <p:extLst>
      <p:ext uri="{BB962C8B-B14F-4D97-AF65-F5344CB8AC3E}">
        <p14:creationId xmlns:p14="http://schemas.microsoft.com/office/powerpoint/2010/main" val="1343688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87873" y="329708"/>
            <a:ext cx="5265421" cy="6318504"/>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62593" y="329708"/>
            <a:ext cx="5682996" cy="6318504"/>
          </a:xfrm>
          <a:prstGeom prst="rect">
            <a:avLst/>
          </a:prstGeom>
        </p:spPr>
      </p:pic>
    </p:spTree>
    <p:extLst>
      <p:ext uri="{BB962C8B-B14F-4D97-AF65-F5344CB8AC3E}">
        <p14:creationId xmlns:p14="http://schemas.microsoft.com/office/powerpoint/2010/main" val="1757384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58584" y="280167"/>
            <a:ext cx="8397108" cy="6308009"/>
          </a:xfrm>
          <a:prstGeom prst="rect">
            <a:avLst/>
          </a:prstGeom>
        </p:spPr>
      </p:pic>
    </p:spTree>
    <p:extLst>
      <p:ext uri="{BB962C8B-B14F-4D97-AF65-F5344CB8AC3E}">
        <p14:creationId xmlns:p14="http://schemas.microsoft.com/office/powerpoint/2010/main" val="3196504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119921" y="119921"/>
            <a:ext cx="11902190" cy="6595672"/>
          </a:xfrm>
        </p:spPr>
        <p:txBody>
          <a:bodyPr>
            <a:normAutofit fontScale="90000"/>
          </a:bodyPr>
          <a:lstStyle/>
          <a:p>
            <a:pPr algn="ct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MARK TWAIN:</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Right Place at the Right Time</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in American History</a:t>
            </a:r>
            <a:br>
              <a:rPr lang="en-US" dirty="0" smtClean="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Henry Sweets</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Mark Twain Museum</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smtClean="0"/>
              <a:t/>
            </a:r>
            <a:br>
              <a:rPr lang="en-US" dirty="0" smtClean="0"/>
            </a:br>
            <a:endParaRPr lang="en-US" dirty="0"/>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1421" y="522682"/>
            <a:ext cx="1851760" cy="2402320"/>
          </a:xfrm>
          <a:prstGeom prst="rect">
            <a:avLst/>
          </a:prstGeom>
        </p:spPr>
      </p:pic>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54734" y="522682"/>
            <a:ext cx="1941937" cy="2402320"/>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1421" y="4075351"/>
            <a:ext cx="1930550" cy="2402320"/>
          </a:xfrm>
          <a:prstGeom prst="rect">
            <a:avLst/>
          </a:prstGeom>
        </p:spPr>
      </p:pic>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54734" y="4075351"/>
            <a:ext cx="1862607" cy="2402320"/>
          </a:xfrm>
          <a:prstGeom prst="rect">
            <a:avLst/>
          </a:prstGeom>
        </p:spPr>
      </p:pic>
    </p:spTree>
    <p:extLst>
      <p:ext uri="{BB962C8B-B14F-4D97-AF65-F5344CB8AC3E}">
        <p14:creationId xmlns:p14="http://schemas.microsoft.com/office/powerpoint/2010/main" val="259592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1219" y="459275"/>
            <a:ext cx="3874008" cy="578205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70844" y="493002"/>
            <a:ext cx="6055532" cy="5782056"/>
          </a:xfrm>
          <a:prstGeom prst="rect">
            <a:avLst/>
          </a:prstGeom>
        </p:spPr>
      </p:pic>
    </p:spTree>
    <p:extLst>
      <p:ext uri="{BB962C8B-B14F-4D97-AF65-F5344CB8AC3E}">
        <p14:creationId xmlns:p14="http://schemas.microsoft.com/office/powerpoint/2010/main" val="3492513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29557" y="269823"/>
            <a:ext cx="3835535" cy="6153462"/>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24264" y="269823"/>
            <a:ext cx="3537287" cy="6153462"/>
          </a:xfrm>
          <a:prstGeom prst="rect">
            <a:avLst/>
          </a:prstGeom>
        </p:spPr>
      </p:pic>
    </p:spTree>
    <p:extLst>
      <p:ext uri="{BB962C8B-B14F-4D97-AF65-F5344CB8AC3E}">
        <p14:creationId xmlns:p14="http://schemas.microsoft.com/office/powerpoint/2010/main" val="1732812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0944" y="648425"/>
            <a:ext cx="5724144" cy="5291328"/>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04778" y="648425"/>
            <a:ext cx="5748528" cy="5291328"/>
          </a:xfrm>
          <a:prstGeom prst="rect">
            <a:avLst/>
          </a:prstGeom>
        </p:spPr>
      </p:pic>
    </p:spTree>
    <p:extLst>
      <p:ext uri="{BB962C8B-B14F-4D97-AF65-F5344CB8AC3E}">
        <p14:creationId xmlns:p14="http://schemas.microsoft.com/office/powerpoint/2010/main" val="2649965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95224" y="349719"/>
            <a:ext cx="8267975" cy="6200981"/>
          </a:xfrm>
          <a:prstGeom prst="rect">
            <a:avLst/>
          </a:prstGeom>
        </p:spPr>
      </p:pic>
    </p:spTree>
    <p:extLst>
      <p:ext uri="{BB962C8B-B14F-4D97-AF65-F5344CB8AC3E}">
        <p14:creationId xmlns:p14="http://schemas.microsoft.com/office/powerpoint/2010/main" val="2701539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5981" y="584200"/>
            <a:ext cx="4435527" cy="5914036"/>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73809" y="584200"/>
            <a:ext cx="4692936" cy="5914036"/>
          </a:xfrm>
          <a:prstGeom prst="rect">
            <a:avLst/>
          </a:prstGeom>
        </p:spPr>
      </p:pic>
    </p:spTree>
    <p:extLst>
      <p:ext uri="{BB962C8B-B14F-4D97-AF65-F5344CB8AC3E}">
        <p14:creationId xmlns:p14="http://schemas.microsoft.com/office/powerpoint/2010/main" val="794419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50703" y="245287"/>
            <a:ext cx="4755422" cy="6334223"/>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2924" y="245287"/>
            <a:ext cx="4019973" cy="6334223"/>
          </a:xfrm>
          <a:prstGeom prst="rect">
            <a:avLst/>
          </a:prstGeom>
        </p:spPr>
      </p:pic>
    </p:spTree>
    <p:extLst>
      <p:ext uri="{BB962C8B-B14F-4D97-AF65-F5344CB8AC3E}">
        <p14:creationId xmlns:p14="http://schemas.microsoft.com/office/powerpoint/2010/main" val="29500490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56553" y="704538"/>
            <a:ext cx="11620999" cy="5516380"/>
          </a:xfrm>
          <a:prstGeom prst="rect">
            <a:avLst/>
          </a:prstGeom>
        </p:spPr>
      </p:pic>
    </p:spTree>
    <p:extLst>
      <p:ext uri="{BB962C8B-B14F-4D97-AF65-F5344CB8AC3E}">
        <p14:creationId xmlns:p14="http://schemas.microsoft.com/office/powerpoint/2010/main" val="2467316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762531" y="49493"/>
            <a:ext cx="4601980" cy="6664937"/>
          </a:xfrm>
          <a:prstGeom prst="rect">
            <a:avLst/>
          </a:prstGeom>
        </p:spPr>
      </p:pic>
    </p:spTree>
    <p:extLst>
      <p:ext uri="{BB962C8B-B14F-4D97-AF65-F5344CB8AC3E}">
        <p14:creationId xmlns:p14="http://schemas.microsoft.com/office/powerpoint/2010/main" val="12224591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49705" y="326847"/>
            <a:ext cx="11194107" cy="6133914"/>
          </a:xfrm>
          <a:prstGeom prst="rect">
            <a:avLst/>
          </a:prstGeom>
        </p:spPr>
      </p:pic>
    </p:spTree>
    <p:extLst>
      <p:ext uri="{BB962C8B-B14F-4D97-AF65-F5344CB8AC3E}">
        <p14:creationId xmlns:p14="http://schemas.microsoft.com/office/powerpoint/2010/main" val="2565437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7116" y="116798"/>
            <a:ext cx="4016897" cy="5744356"/>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25564" y="461572"/>
            <a:ext cx="4278233" cy="5744356"/>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45348" y="791356"/>
            <a:ext cx="2958106" cy="5744356"/>
          </a:xfrm>
          <a:prstGeom prst="rect">
            <a:avLst/>
          </a:prstGeom>
        </p:spPr>
      </p:pic>
    </p:spTree>
    <p:extLst>
      <p:ext uri="{BB962C8B-B14F-4D97-AF65-F5344CB8AC3E}">
        <p14:creationId xmlns:p14="http://schemas.microsoft.com/office/powerpoint/2010/main" val="842333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633928" y="276605"/>
            <a:ext cx="9029224" cy="6379028"/>
          </a:xfrm>
          <a:prstGeom prst="rect">
            <a:avLst/>
          </a:prstGeom>
        </p:spPr>
      </p:pic>
    </p:spTree>
    <p:extLst>
      <p:ext uri="{BB962C8B-B14F-4D97-AF65-F5344CB8AC3E}">
        <p14:creationId xmlns:p14="http://schemas.microsoft.com/office/powerpoint/2010/main" val="11195379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80485" y="421710"/>
            <a:ext cx="4040321" cy="6046017"/>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6795" y="421710"/>
            <a:ext cx="4654496" cy="6066202"/>
          </a:xfrm>
          <a:prstGeom prst="rect">
            <a:avLst/>
          </a:prstGeom>
        </p:spPr>
      </p:pic>
    </p:spTree>
    <p:extLst>
      <p:ext uri="{BB962C8B-B14F-4D97-AF65-F5344CB8AC3E}">
        <p14:creationId xmlns:p14="http://schemas.microsoft.com/office/powerpoint/2010/main" val="38000200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646" y="162560"/>
            <a:ext cx="10515600" cy="329783"/>
          </a:xfrm>
        </p:spPr>
        <p:txBody>
          <a:bodyPr>
            <a:normAutofit fontScale="90000"/>
          </a:bodyPr>
          <a:lstStyle/>
          <a:p>
            <a:pPr algn="ctr"/>
            <a:r>
              <a:rPr lang="en-US" dirty="0" smtClean="0"/>
              <a:t>MARK TWAIN</a:t>
            </a:r>
            <a:endParaRPr lang="en-US" dirty="0"/>
          </a:p>
        </p:txBody>
      </p:sp>
      <p:sp>
        <p:nvSpPr>
          <p:cNvPr id="3" name="Content Placeholder 2"/>
          <p:cNvSpPr>
            <a:spLocks noGrp="1"/>
          </p:cNvSpPr>
          <p:nvPr>
            <p:ph sz="half" idx="1"/>
          </p:nvPr>
        </p:nvSpPr>
        <p:spPr>
          <a:xfrm>
            <a:off x="628338" y="652072"/>
            <a:ext cx="5181600" cy="6205928"/>
          </a:xfrm>
        </p:spPr>
        <p:txBody>
          <a:bodyPr/>
          <a:lstStyle/>
          <a:p>
            <a:pPr marL="0" indent="0" algn="ctr">
              <a:buNone/>
            </a:pPr>
            <a:r>
              <a:rPr lang="en-US" b="1" u="sng" dirty="0" smtClean="0"/>
              <a:t>RIGHT PLACE RIGHT TIME</a:t>
            </a:r>
          </a:p>
          <a:p>
            <a:pPr marL="0" indent="0" algn="ctr">
              <a:buNone/>
            </a:pPr>
            <a:r>
              <a:rPr lang="en-US" dirty="0" smtClean="0"/>
              <a:t>Steamboat Pilot</a:t>
            </a:r>
          </a:p>
          <a:p>
            <a:pPr marL="0" indent="0" algn="ctr">
              <a:buNone/>
            </a:pPr>
            <a:r>
              <a:rPr lang="en-US" dirty="0" smtClean="0"/>
              <a:t>Nevada – Frontier – Mining</a:t>
            </a:r>
          </a:p>
          <a:p>
            <a:pPr marL="0" indent="0" algn="ctr">
              <a:buNone/>
            </a:pPr>
            <a:r>
              <a:rPr lang="en-US" dirty="0" smtClean="0"/>
              <a:t>San Francisco – boom times</a:t>
            </a:r>
          </a:p>
          <a:p>
            <a:pPr marL="0" indent="0" algn="ctr">
              <a:buNone/>
            </a:pPr>
            <a:r>
              <a:rPr lang="en-US" dirty="0" smtClean="0"/>
              <a:t>Hawaii – </a:t>
            </a:r>
            <a:r>
              <a:rPr lang="en-US" i="1" dirty="0" smtClean="0"/>
              <a:t>Hornet </a:t>
            </a:r>
            <a:r>
              <a:rPr lang="en-US" dirty="0" smtClean="0"/>
              <a:t>disaster</a:t>
            </a:r>
          </a:p>
          <a:p>
            <a:pPr marL="0" indent="0" algn="ctr">
              <a:buNone/>
            </a:pPr>
            <a:r>
              <a:rPr lang="en-US" dirty="0" smtClean="0"/>
              <a:t>Meeting Charlie Langdon</a:t>
            </a:r>
          </a:p>
          <a:p>
            <a:pPr marL="0" indent="0" algn="ctr">
              <a:buNone/>
            </a:pPr>
            <a:r>
              <a:rPr lang="en-US" dirty="0" smtClean="0"/>
              <a:t>Subscription Books</a:t>
            </a:r>
          </a:p>
          <a:p>
            <a:pPr marL="0" indent="0" algn="ctr">
              <a:buNone/>
            </a:pPr>
            <a:r>
              <a:rPr lang="en-US" dirty="0" smtClean="0"/>
              <a:t>Lecturing</a:t>
            </a:r>
          </a:p>
          <a:p>
            <a:pPr marL="0" indent="0" algn="ctr">
              <a:buNone/>
            </a:pPr>
            <a:r>
              <a:rPr lang="en-US" i="1" dirty="0" smtClean="0"/>
              <a:t>The Gilded Age</a:t>
            </a:r>
            <a:endParaRPr lang="en-US" dirty="0" smtClean="0"/>
          </a:p>
          <a:p>
            <a:pPr marL="0" indent="0" algn="ctr">
              <a:buNone/>
            </a:pPr>
            <a:r>
              <a:rPr lang="en-US" dirty="0" smtClean="0"/>
              <a:t>U S Grant – Memoirs Success</a:t>
            </a:r>
          </a:p>
          <a:p>
            <a:pPr marL="0" indent="0" algn="ctr">
              <a:buNone/>
            </a:pPr>
            <a:r>
              <a:rPr lang="en-US" dirty="0" smtClean="0"/>
              <a:t>Henry </a:t>
            </a:r>
            <a:r>
              <a:rPr lang="en-US" dirty="0" err="1" smtClean="0"/>
              <a:t>Huttleson</a:t>
            </a:r>
            <a:r>
              <a:rPr lang="en-US" dirty="0" smtClean="0"/>
              <a:t> Rogers</a:t>
            </a:r>
          </a:p>
          <a:p>
            <a:pPr marL="0" indent="0" algn="ctr">
              <a:buNone/>
            </a:pPr>
            <a:r>
              <a:rPr lang="en-US" i="1" dirty="0" smtClean="0"/>
              <a:t>Adventures of Huckleberry Finn</a:t>
            </a:r>
            <a:endParaRPr lang="en-US" i="1" dirty="0"/>
          </a:p>
        </p:txBody>
      </p:sp>
      <p:sp>
        <p:nvSpPr>
          <p:cNvPr id="4" name="Content Placeholder 3"/>
          <p:cNvSpPr>
            <a:spLocks noGrp="1"/>
          </p:cNvSpPr>
          <p:nvPr>
            <p:ph sz="half" idx="2"/>
          </p:nvPr>
        </p:nvSpPr>
        <p:spPr>
          <a:xfrm>
            <a:off x="6546954" y="652072"/>
            <a:ext cx="5181600" cy="5727258"/>
          </a:xfrm>
        </p:spPr>
        <p:txBody>
          <a:bodyPr/>
          <a:lstStyle/>
          <a:p>
            <a:pPr marL="0" indent="0" algn="ctr">
              <a:buNone/>
            </a:pPr>
            <a:r>
              <a:rPr lang="en-US" b="1" u="sng" dirty="0" smtClean="0"/>
              <a:t>FIRSTS</a:t>
            </a:r>
          </a:p>
          <a:p>
            <a:pPr marL="0" indent="0" algn="ctr">
              <a:buNone/>
            </a:pPr>
            <a:r>
              <a:rPr lang="en-US" dirty="0" smtClean="0"/>
              <a:t>Crystal Palace – World’s Fair</a:t>
            </a:r>
          </a:p>
          <a:p>
            <a:pPr marL="0" indent="0" algn="ctr">
              <a:buNone/>
            </a:pPr>
            <a:r>
              <a:rPr lang="en-US" dirty="0" smtClean="0"/>
              <a:t>Cruise Trip to Europe</a:t>
            </a:r>
          </a:p>
          <a:p>
            <a:pPr marL="0" indent="0" algn="ctr">
              <a:buNone/>
            </a:pPr>
            <a:r>
              <a:rPr lang="en-US" dirty="0" smtClean="0"/>
              <a:t>Scrapbook Patent</a:t>
            </a:r>
          </a:p>
          <a:p>
            <a:pPr marL="0" indent="0" algn="ctr">
              <a:buNone/>
            </a:pPr>
            <a:r>
              <a:rPr lang="en-US" dirty="0"/>
              <a:t>Typewritten Manuscript</a:t>
            </a:r>
          </a:p>
          <a:p>
            <a:pPr marL="0" indent="0" algn="ctr">
              <a:buNone/>
            </a:pPr>
            <a:r>
              <a:rPr lang="en-US" dirty="0" smtClean="0"/>
              <a:t>Telephone</a:t>
            </a:r>
          </a:p>
          <a:p>
            <a:pPr marL="0" indent="0" algn="ctr">
              <a:buNone/>
            </a:pPr>
            <a:r>
              <a:rPr lang="en-US" dirty="0" smtClean="0"/>
              <a:t>Memory Builder Game</a:t>
            </a:r>
          </a:p>
        </p:txBody>
      </p:sp>
    </p:spTree>
    <p:extLst>
      <p:ext uri="{BB962C8B-B14F-4D97-AF65-F5344CB8AC3E}">
        <p14:creationId xmlns:p14="http://schemas.microsoft.com/office/powerpoint/2010/main" val="777852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563318" y="529628"/>
            <a:ext cx="7299728" cy="5781232"/>
          </a:xfrm>
          <a:prstGeom prst="rect">
            <a:avLst/>
          </a:prstGeom>
        </p:spPr>
      </p:pic>
    </p:spTree>
    <p:extLst>
      <p:ext uri="{BB962C8B-B14F-4D97-AF65-F5344CB8AC3E}">
        <p14:creationId xmlns:p14="http://schemas.microsoft.com/office/powerpoint/2010/main" val="2153774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53651" y="189993"/>
            <a:ext cx="8144085" cy="6525599"/>
          </a:xfrm>
          <a:prstGeom prst="rect">
            <a:avLst/>
          </a:prstGeom>
        </p:spPr>
      </p:pic>
    </p:spTree>
    <p:extLst>
      <p:ext uri="{BB962C8B-B14F-4D97-AF65-F5344CB8AC3E}">
        <p14:creationId xmlns:p14="http://schemas.microsoft.com/office/powerpoint/2010/main" val="3634345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37458" y="870863"/>
            <a:ext cx="4353764" cy="5484989"/>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4774" y="870864"/>
            <a:ext cx="6783433" cy="5484989"/>
          </a:xfrm>
          <a:prstGeom prst="rect">
            <a:avLst/>
          </a:prstGeom>
        </p:spPr>
      </p:pic>
    </p:spTree>
    <p:extLst>
      <p:ext uri="{BB962C8B-B14F-4D97-AF65-F5344CB8AC3E}">
        <p14:creationId xmlns:p14="http://schemas.microsoft.com/office/powerpoint/2010/main" val="3711592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04594" y="258318"/>
            <a:ext cx="8782812" cy="6341364"/>
          </a:xfrm>
          <a:prstGeom prst="rect">
            <a:avLst/>
          </a:prstGeom>
        </p:spPr>
      </p:pic>
    </p:spTree>
    <p:extLst>
      <p:ext uri="{BB962C8B-B14F-4D97-AF65-F5344CB8AC3E}">
        <p14:creationId xmlns:p14="http://schemas.microsoft.com/office/powerpoint/2010/main" val="3301198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0430" y="434715"/>
            <a:ext cx="2909259" cy="472190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62983" y="1334125"/>
            <a:ext cx="8265652" cy="5141626"/>
          </a:xfrm>
          <a:prstGeom prst="rect">
            <a:avLst/>
          </a:prstGeom>
        </p:spPr>
      </p:pic>
    </p:spTree>
    <p:extLst>
      <p:ext uri="{BB962C8B-B14F-4D97-AF65-F5344CB8AC3E}">
        <p14:creationId xmlns:p14="http://schemas.microsoft.com/office/powerpoint/2010/main" val="830829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066674" y="130625"/>
            <a:ext cx="6618707" cy="6599957"/>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2675" y="0"/>
            <a:ext cx="3801534" cy="6599957"/>
          </a:xfrm>
          <a:prstGeom prst="rect">
            <a:avLst/>
          </a:prstGeom>
        </p:spPr>
      </p:pic>
    </p:spTree>
    <p:extLst>
      <p:ext uri="{BB962C8B-B14F-4D97-AF65-F5344CB8AC3E}">
        <p14:creationId xmlns:p14="http://schemas.microsoft.com/office/powerpoint/2010/main" val="18669217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360</TotalTime>
  <Words>165</Words>
  <Application>Microsoft Office PowerPoint</Application>
  <PresentationFormat>Widescreen</PresentationFormat>
  <Paragraphs>23</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The following presentation was made by Henry Sweets, Executive Director of the Mark Twain Boyhood Home &amp; Museum, Hannibal, Missouri, at the Missouri Council for History Education meeting in Hannibal, Missouri, September 29, 2016. This has been provided to the Council for inclusion on its web site. Permission is granted for classroom use and general background. Permission must be obtained from the Mark Twain Boyhood Home &amp; Museum for any further publication or use of this program or use of images in the accompanying power point presentation.  Mark Twain Boyhood Home &amp; Museum 120 North Main Street Hannibal  MO  63401 </vt:lpstr>
      <vt:lpstr>    MARK TWAIN:  Right Place at the Right Time in American History  Henry Sweets Mark Twain Museum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Pen Names Sam Clemens Used  W. Epaminondas Adrastus Blab Rambler Josh Thomas Jefferson Snodgrass Sergeant Fathom  MARK TWAIN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MARK TWAIN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 TWAIN – A Man of Firsts: Right Place at the Right Time in American History</dc:title>
  <dc:creator>Henry Sweets</dc:creator>
  <cp:lastModifiedBy>Henry Sweets</cp:lastModifiedBy>
  <cp:revision>21</cp:revision>
  <dcterms:created xsi:type="dcterms:W3CDTF">2016-09-26T22:15:13Z</dcterms:created>
  <dcterms:modified xsi:type="dcterms:W3CDTF">2016-10-03T20:01:09Z</dcterms:modified>
</cp:coreProperties>
</file>